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sldIdLst>
    <p:sldId id="256" r:id="rId2"/>
  </p:sldIdLst>
  <p:sldSz cx="21383625" cy="3027521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5" userDrawn="1">
          <p15:clr>
            <a:srgbClr val="A4A3A4"/>
          </p15:clr>
        </p15:guide>
        <p15:guide id="2" pos="673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berto Simoes" initials="A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1050"/>
    <a:srgbClr val="AED5F8"/>
    <a:srgbClr val="DAECFC"/>
    <a:srgbClr val="E6E6E6"/>
    <a:srgbClr val="C9E3FB"/>
    <a:srgbClr val="2A3692"/>
    <a:srgbClr val="2740A4"/>
    <a:srgbClr val="DEEBF7"/>
    <a:srgbClr val="3D8DB5"/>
    <a:srgbClr val="1AAB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7" autoAdjust="0"/>
    <p:restoredTop sz="93777" autoAdjust="0"/>
  </p:normalViewPr>
  <p:slideViewPr>
    <p:cSldViewPr snapToGrid="0">
      <p:cViewPr varScale="1">
        <p:scale>
          <a:sx n="20" d="100"/>
          <a:sy n="20" d="100"/>
        </p:scale>
        <p:origin x="2481" y="108"/>
      </p:cViewPr>
      <p:guideLst>
        <p:guide orient="horz" pos="9535"/>
        <p:guide pos="67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489CC4-34E2-49E2-8202-845207D7B6C2}"/>
              </a:ext>
            </a:extLst>
          </p:cNvPr>
          <p:cNvSpPr>
            <a:spLocks noGrp="1"/>
          </p:cNvSpPr>
          <p:nvPr>
            <p:ph type="ctrTitle"/>
          </p:nvPr>
        </p:nvSpPr>
        <p:spPr>
          <a:xfrm>
            <a:off x="2672953" y="4954765"/>
            <a:ext cx="16037719" cy="10540259"/>
          </a:xfrm>
        </p:spPr>
        <p:txBody>
          <a:bodyPr anchor="b"/>
          <a:lstStyle>
            <a:lvl1pPr algn="ctr">
              <a:defRPr sz="10523"/>
            </a:lvl1pPr>
          </a:lstStyle>
          <a:p>
            <a:r>
              <a:rPr lang="pt-PT"/>
              <a:t>Clique para editar o estilo de título do Modelo Global</a:t>
            </a:r>
            <a:endParaRPr lang="en-US"/>
          </a:p>
        </p:txBody>
      </p:sp>
      <p:sp>
        <p:nvSpPr>
          <p:cNvPr id="3" name="Subtítulo 2">
            <a:extLst>
              <a:ext uri="{FF2B5EF4-FFF2-40B4-BE49-F238E27FC236}">
                <a16:creationId xmlns:a16="http://schemas.microsoft.com/office/drawing/2014/main" id="{D885F892-B285-4557-8687-1561C150BF28}"/>
              </a:ext>
            </a:extLst>
          </p:cNvPr>
          <p:cNvSpPr>
            <a:spLocks noGrp="1"/>
          </p:cNvSpPr>
          <p:nvPr>
            <p:ph type="subTitle" idx="1"/>
          </p:nvPr>
        </p:nvSpPr>
        <p:spPr>
          <a:xfrm>
            <a:off x="2672953" y="15901497"/>
            <a:ext cx="16037719" cy="7309499"/>
          </a:xfrm>
        </p:spPr>
        <p:txBody>
          <a:bodyPr/>
          <a:lstStyle>
            <a:lvl1pPr marL="0" indent="0" algn="ctr">
              <a:buNone/>
              <a:defRPr sz="4209"/>
            </a:lvl1pPr>
            <a:lvl2pPr marL="801883" indent="0" algn="ctr">
              <a:buNone/>
              <a:defRPr sz="3508"/>
            </a:lvl2pPr>
            <a:lvl3pPr marL="1603766" indent="0" algn="ctr">
              <a:buNone/>
              <a:defRPr sz="3157"/>
            </a:lvl3pPr>
            <a:lvl4pPr marL="2405649" indent="0" algn="ctr">
              <a:buNone/>
              <a:defRPr sz="2806"/>
            </a:lvl4pPr>
            <a:lvl5pPr marL="3207532" indent="0" algn="ctr">
              <a:buNone/>
              <a:defRPr sz="2806"/>
            </a:lvl5pPr>
            <a:lvl6pPr marL="4009415" indent="0" algn="ctr">
              <a:buNone/>
              <a:defRPr sz="2806"/>
            </a:lvl6pPr>
            <a:lvl7pPr marL="4811298" indent="0" algn="ctr">
              <a:buNone/>
              <a:defRPr sz="2806"/>
            </a:lvl7pPr>
            <a:lvl8pPr marL="5613182" indent="0" algn="ctr">
              <a:buNone/>
              <a:defRPr sz="2806"/>
            </a:lvl8pPr>
            <a:lvl9pPr marL="6415065" indent="0" algn="ctr">
              <a:buNone/>
              <a:defRPr sz="2806"/>
            </a:lvl9pPr>
          </a:lstStyle>
          <a:p>
            <a:r>
              <a:rPr lang="pt-PT"/>
              <a:t>Clique para editar o estilo de subtítulo do Modelo Global</a:t>
            </a:r>
            <a:endParaRPr lang="en-US"/>
          </a:p>
        </p:txBody>
      </p:sp>
      <p:sp>
        <p:nvSpPr>
          <p:cNvPr id="4" name="Marcador de Posição da Data 3">
            <a:extLst>
              <a:ext uri="{FF2B5EF4-FFF2-40B4-BE49-F238E27FC236}">
                <a16:creationId xmlns:a16="http://schemas.microsoft.com/office/drawing/2014/main" id="{FE46F59D-8781-4965-822F-3045FE1E67F1}"/>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E899DDD2-9CF7-4524-82E1-70BC0B95B522}"/>
              </a:ext>
            </a:extLst>
          </p:cNvPr>
          <p:cNvSpPr>
            <a:spLocks noGrp="1"/>
          </p:cNvSpPr>
          <p:nvPr>
            <p:ph type="ftr" sz="quarter" idx="11"/>
          </p:nvPr>
        </p:nvSpPr>
        <p:spPr/>
        <p:txBody>
          <a:bodyPr/>
          <a:lstStyle/>
          <a:p>
            <a:endParaRPr lang="en-US"/>
          </a:p>
        </p:txBody>
      </p:sp>
      <p:sp>
        <p:nvSpPr>
          <p:cNvPr id="6" name="Marcador de Posição do Número do Diapositivo 5">
            <a:extLst>
              <a:ext uri="{FF2B5EF4-FFF2-40B4-BE49-F238E27FC236}">
                <a16:creationId xmlns:a16="http://schemas.microsoft.com/office/drawing/2014/main" id="{713C9A4F-C011-4CEA-9148-25D9649C75AC}"/>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1660359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584FF3-670B-45F5-9039-EDD1C14C79D3}"/>
              </a:ext>
            </a:extLst>
          </p:cNvPr>
          <p:cNvSpPr>
            <a:spLocks noGrp="1"/>
          </p:cNvSpPr>
          <p:nvPr>
            <p:ph type="title"/>
          </p:nvPr>
        </p:nvSpPr>
        <p:spPr/>
        <p:txBody>
          <a:bodyPr/>
          <a:lstStyle/>
          <a:p>
            <a:r>
              <a:rPr lang="pt-PT"/>
              <a:t>Clique para editar o estilo de título do Modelo Global</a:t>
            </a:r>
            <a:endParaRPr lang="en-US"/>
          </a:p>
        </p:txBody>
      </p:sp>
      <p:sp>
        <p:nvSpPr>
          <p:cNvPr id="3" name="Marcador de Posição de Texto Vertical 2">
            <a:extLst>
              <a:ext uri="{FF2B5EF4-FFF2-40B4-BE49-F238E27FC236}">
                <a16:creationId xmlns:a16="http://schemas.microsoft.com/office/drawing/2014/main" id="{03CF723C-2E01-4C77-BC31-0EB03F91A216}"/>
              </a:ext>
            </a:extLst>
          </p:cNvPr>
          <p:cNvSpPr>
            <a:spLocks noGrp="1"/>
          </p:cNvSpPr>
          <p:nvPr>
            <p:ph type="body" orient="vert" idx="1"/>
          </p:nvPr>
        </p:nvSpPr>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a Data 3">
            <a:extLst>
              <a:ext uri="{FF2B5EF4-FFF2-40B4-BE49-F238E27FC236}">
                <a16:creationId xmlns:a16="http://schemas.microsoft.com/office/drawing/2014/main" id="{31FF3742-854F-4CB9-A2AC-5243B6F89AA7}"/>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864B2E0A-5F96-42AC-81A1-23A0A3007057}"/>
              </a:ext>
            </a:extLst>
          </p:cNvPr>
          <p:cNvSpPr>
            <a:spLocks noGrp="1"/>
          </p:cNvSpPr>
          <p:nvPr>
            <p:ph type="ftr" sz="quarter" idx="11"/>
          </p:nvPr>
        </p:nvSpPr>
        <p:spPr/>
        <p:txBody>
          <a:bodyPr/>
          <a:lstStyle/>
          <a:p>
            <a:endParaRPr lang="en-US"/>
          </a:p>
        </p:txBody>
      </p:sp>
      <p:sp>
        <p:nvSpPr>
          <p:cNvPr id="6" name="Marcador de Posição do Número do Diapositivo 5">
            <a:extLst>
              <a:ext uri="{FF2B5EF4-FFF2-40B4-BE49-F238E27FC236}">
                <a16:creationId xmlns:a16="http://schemas.microsoft.com/office/drawing/2014/main" id="{560A0C57-00C9-4FF4-B491-D00FBAE9757A}"/>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3542887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2474792-E523-4C26-AD73-853B63135196}"/>
              </a:ext>
            </a:extLst>
          </p:cNvPr>
          <p:cNvSpPr>
            <a:spLocks noGrp="1"/>
          </p:cNvSpPr>
          <p:nvPr>
            <p:ph type="title" orient="vert"/>
          </p:nvPr>
        </p:nvSpPr>
        <p:spPr>
          <a:xfrm>
            <a:off x="15302657" y="1611875"/>
            <a:ext cx="4610844" cy="25656844"/>
          </a:xfrm>
        </p:spPr>
        <p:txBody>
          <a:bodyPr vert="eaVert"/>
          <a:lstStyle/>
          <a:p>
            <a:r>
              <a:rPr lang="pt-PT"/>
              <a:t>Clique para editar o estilo de título do Modelo Global</a:t>
            </a:r>
            <a:endParaRPr lang="en-US"/>
          </a:p>
        </p:txBody>
      </p:sp>
      <p:sp>
        <p:nvSpPr>
          <p:cNvPr id="3" name="Marcador de Posição de Texto Vertical 2">
            <a:extLst>
              <a:ext uri="{FF2B5EF4-FFF2-40B4-BE49-F238E27FC236}">
                <a16:creationId xmlns:a16="http://schemas.microsoft.com/office/drawing/2014/main" id="{A32BC003-1A27-4950-87F1-5C66090EF126}"/>
              </a:ext>
            </a:extLst>
          </p:cNvPr>
          <p:cNvSpPr>
            <a:spLocks noGrp="1"/>
          </p:cNvSpPr>
          <p:nvPr>
            <p:ph type="body" orient="vert" idx="1"/>
          </p:nvPr>
        </p:nvSpPr>
        <p:spPr>
          <a:xfrm>
            <a:off x="1470124" y="1611875"/>
            <a:ext cx="13565237" cy="25656844"/>
          </a:xfrm>
        </p:spPr>
        <p:txBody>
          <a:bodyPr vert="eaVert"/>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a Data 3">
            <a:extLst>
              <a:ext uri="{FF2B5EF4-FFF2-40B4-BE49-F238E27FC236}">
                <a16:creationId xmlns:a16="http://schemas.microsoft.com/office/drawing/2014/main" id="{B20263BF-E89D-4C70-9BF0-ADF25352D70E}"/>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CA8B48E7-1182-4215-86C3-0C55DD709095}"/>
              </a:ext>
            </a:extLst>
          </p:cNvPr>
          <p:cNvSpPr>
            <a:spLocks noGrp="1"/>
          </p:cNvSpPr>
          <p:nvPr>
            <p:ph type="ftr" sz="quarter" idx="11"/>
          </p:nvPr>
        </p:nvSpPr>
        <p:spPr/>
        <p:txBody>
          <a:bodyPr/>
          <a:lstStyle/>
          <a:p>
            <a:endParaRPr lang="en-US"/>
          </a:p>
        </p:txBody>
      </p:sp>
      <p:sp>
        <p:nvSpPr>
          <p:cNvPr id="6" name="Marcador de Posição do Número do Diapositivo 5">
            <a:extLst>
              <a:ext uri="{FF2B5EF4-FFF2-40B4-BE49-F238E27FC236}">
                <a16:creationId xmlns:a16="http://schemas.microsoft.com/office/drawing/2014/main" id="{35611CFD-D09C-48CD-86C5-55C91AF980A6}"/>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2684495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t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D8A53D-602C-4156-BB38-04D5077D3A55}"/>
              </a:ext>
            </a:extLst>
          </p:cNvPr>
          <p:cNvSpPr>
            <a:spLocks noGrp="1"/>
          </p:cNvSpPr>
          <p:nvPr>
            <p:ph type="title"/>
          </p:nvPr>
        </p:nvSpPr>
        <p:spPr/>
        <p:txBody>
          <a:bodyPr/>
          <a:lstStyle/>
          <a:p>
            <a:r>
              <a:rPr lang="pt-PT"/>
              <a:t>Clique para editar o estilo de título do Modelo Global</a:t>
            </a:r>
            <a:endParaRPr lang="en-US"/>
          </a:p>
        </p:txBody>
      </p:sp>
      <p:sp>
        <p:nvSpPr>
          <p:cNvPr id="3" name="Marcador de Posição de Conteúdo 2">
            <a:extLst>
              <a:ext uri="{FF2B5EF4-FFF2-40B4-BE49-F238E27FC236}">
                <a16:creationId xmlns:a16="http://schemas.microsoft.com/office/drawing/2014/main" id="{D7AC3A84-EBE2-4783-9574-74C0079A7C54}"/>
              </a:ext>
            </a:extLst>
          </p:cNvPr>
          <p:cNvSpPr>
            <a:spLocks noGrp="1"/>
          </p:cNvSpPr>
          <p:nvPr>
            <p:ph idx="1"/>
          </p:nvPr>
        </p:nvSpPr>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a Data 3">
            <a:extLst>
              <a:ext uri="{FF2B5EF4-FFF2-40B4-BE49-F238E27FC236}">
                <a16:creationId xmlns:a16="http://schemas.microsoft.com/office/drawing/2014/main" id="{E5ED97D2-20B0-475C-828D-A19ABB798611}"/>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5475B995-3D30-4E45-A530-8EAC5249FB9A}"/>
              </a:ext>
            </a:extLst>
          </p:cNvPr>
          <p:cNvSpPr>
            <a:spLocks noGrp="1"/>
          </p:cNvSpPr>
          <p:nvPr>
            <p:ph type="ftr" sz="quarter" idx="11"/>
          </p:nvPr>
        </p:nvSpPr>
        <p:spPr/>
        <p:txBody>
          <a:bodyPr/>
          <a:lstStyle/>
          <a:p>
            <a:endParaRPr lang="en-US"/>
          </a:p>
        </p:txBody>
      </p:sp>
      <p:sp>
        <p:nvSpPr>
          <p:cNvPr id="6" name="Marcador de Posição do Número do Diapositivo 5">
            <a:extLst>
              <a:ext uri="{FF2B5EF4-FFF2-40B4-BE49-F238E27FC236}">
                <a16:creationId xmlns:a16="http://schemas.microsoft.com/office/drawing/2014/main" id="{4B14A981-6F0D-4089-A3BD-1F461AAF7378}"/>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2517362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CF82A6-BCCD-43BF-983A-5863E063F26C}"/>
              </a:ext>
            </a:extLst>
          </p:cNvPr>
          <p:cNvSpPr>
            <a:spLocks noGrp="1"/>
          </p:cNvSpPr>
          <p:nvPr>
            <p:ph type="title"/>
          </p:nvPr>
        </p:nvSpPr>
        <p:spPr>
          <a:xfrm>
            <a:off x="1458987" y="7547783"/>
            <a:ext cx="18443377" cy="12593645"/>
          </a:xfrm>
        </p:spPr>
        <p:txBody>
          <a:bodyPr anchor="b"/>
          <a:lstStyle>
            <a:lvl1pPr>
              <a:defRPr sz="10523"/>
            </a:lvl1pPr>
          </a:lstStyle>
          <a:p>
            <a:r>
              <a:rPr lang="pt-PT"/>
              <a:t>Clique para editar o estilo de título do Modelo Global</a:t>
            </a:r>
            <a:endParaRPr lang="en-US"/>
          </a:p>
        </p:txBody>
      </p:sp>
      <p:sp>
        <p:nvSpPr>
          <p:cNvPr id="3" name="Marcador de Posição do Texto 2">
            <a:extLst>
              <a:ext uri="{FF2B5EF4-FFF2-40B4-BE49-F238E27FC236}">
                <a16:creationId xmlns:a16="http://schemas.microsoft.com/office/drawing/2014/main" id="{09E3F6BE-AAFE-4E7B-A959-AF5E4A978F6B}"/>
              </a:ext>
            </a:extLst>
          </p:cNvPr>
          <p:cNvSpPr>
            <a:spLocks noGrp="1"/>
          </p:cNvSpPr>
          <p:nvPr>
            <p:ph type="body" idx="1"/>
          </p:nvPr>
        </p:nvSpPr>
        <p:spPr>
          <a:xfrm>
            <a:off x="1458987" y="20260569"/>
            <a:ext cx="18443377" cy="6622701"/>
          </a:xfrm>
        </p:spPr>
        <p:txBody>
          <a:bodyPr/>
          <a:lstStyle>
            <a:lvl1pPr marL="0" indent="0">
              <a:buNone/>
              <a:defRPr sz="4209">
                <a:solidFill>
                  <a:schemeClr val="tx1">
                    <a:tint val="75000"/>
                  </a:schemeClr>
                </a:solidFill>
              </a:defRPr>
            </a:lvl1pPr>
            <a:lvl2pPr marL="801883" indent="0">
              <a:buNone/>
              <a:defRPr sz="3508">
                <a:solidFill>
                  <a:schemeClr val="tx1">
                    <a:tint val="75000"/>
                  </a:schemeClr>
                </a:solidFill>
              </a:defRPr>
            </a:lvl2pPr>
            <a:lvl3pPr marL="1603766" indent="0">
              <a:buNone/>
              <a:defRPr sz="3157">
                <a:solidFill>
                  <a:schemeClr val="tx1">
                    <a:tint val="75000"/>
                  </a:schemeClr>
                </a:solidFill>
              </a:defRPr>
            </a:lvl3pPr>
            <a:lvl4pPr marL="2405649" indent="0">
              <a:buNone/>
              <a:defRPr sz="2806">
                <a:solidFill>
                  <a:schemeClr val="tx1">
                    <a:tint val="75000"/>
                  </a:schemeClr>
                </a:solidFill>
              </a:defRPr>
            </a:lvl4pPr>
            <a:lvl5pPr marL="3207532" indent="0">
              <a:buNone/>
              <a:defRPr sz="2806">
                <a:solidFill>
                  <a:schemeClr val="tx1">
                    <a:tint val="75000"/>
                  </a:schemeClr>
                </a:solidFill>
              </a:defRPr>
            </a:lvl5pPr>
            <a:lvl6pPr marL="4009415" indent="0">
              <a:buNone/>
              <a:defRPr sz="2806">
                <a:solidFill>
                  <a:schemeClr val="tx1">
                    <a:tint val="75000"/>
                  </a:schemeClr>
                </a:solidFill>
              </a:defRPr>
            </a:lvl6pPr>
            <a:lvl7pPr marL="4811298" indent="0">
              <a:buNone/>
              <a:defRPr sz="2806">
                <a:solidFill>
                  <a:schemeClr val="tx1">
                    <a:tint val="75000"/>
                  </a:schemeClr>
                </a:solidFill>
              </a:defRPr>
            </a:lvl7pPr>
            <a:lvl8pPr marL="5613182" indent="0">
              <a:buNone/>
              <a:defRPr sz="2806">
                <a:solidFill>
                  <a:schemeClr val="tx1">
                    <a:tint val="75000"/>
                  </a:schemeClr>
                </a:solidFill>
              </a:defRPr>
            </a:lvl8pPr>
            <a:lvl9pPr marL="6415065" indent="0">
              <a:buNone/>
              <a:defRPr sz="2806">
                <a:solidFill>
                  <a:schemeClr val="tx1">
                    <a:tint val="75000"/>
                  </a:schemeClr>
                </a:solidFill>
              </a:defRPr>
            </a:lvl9pPr>
          </a:lstStyle>
          <a:p>
            <a:pPr lvl="0"/>
            <a:r>
              <a:rPr lang="pt-PT"/>
              <a:t>Clique para editar os estilos do texto de Modelo Global</a:t>
            </a:r>
          </a:p>
        </p:txBody>
      </p:sp>
      <p:sp>
        <p:nvSpPr>
          <p:cNvPr id="4" name="Marcador de Posição da Data 3">
            <a:extLst>
              <a:ext uri="{FF2B5EF4-FFF2-40B4-BE49-F238E27FC236}">
                <a16:creationId xmlns:a16="http://schemas.microsoft.com/office/drawing/2014/main" id="{490B1D98-255A-4DDB-99EB-051E2F8D6248}"/>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62468DCE-C5E3-432E-969E-137CE6C5C339}"/>
              </a:ext>
            </a:extLst>
          </p:cNvPr>
          <p:cNvSpPr>
            <a:spLocks noGrp="1"/>
          </p:cNvSpPr>
          <p:nvPr>
            <p:ph type="ftr" sz="quarter" idx="11"/>
          </p:nvPr>
        </p:nvSpPr>
        <p:spPr/>
        <p:txBody>
          <a:bodyPr/>
          <a:lstStyle/>
          <a:p>
            <a:endParaRPr lang="en-US"/>
          </a:p>
        </p:txBody>
      </p:sp>
      <p:sp>
        <p:nvSpPr>
          <p:cNvPr id="6" name="Marcador de Posição do Número do Diapositivo 5">
            <a:extLst>
              <a:ext uri="{FF2B5EF4-FFF2-40B4-BE49-F238E27FC236}">
                <a16:creationId xmlns:a16="http://schemas.microsoft.com/office/drawing/2014/main" id="{E36DB432-E00C-438E-B239-0A121665C08F}"/>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399517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C5DD8E-F3EB-49F0-A10F-F5CA28AC567A}"/>
              </a:ext>
            </a:extLst>
          </p:cNvPr>
          <p:cNvSpPr>
            <a:spLocks noGrp="1"/>
          </p:cNvSpPr>
          <p:nvPr>
            <p:ph type="title"/>
          </p:nvPr>
        </p:nvSpPr>
        <p:spPr/>
        <p:txBody>
          <a:bodyPr/>
          <a:lstStyle/>
          <a:p>
            <a:r>
              <a:rPr lang="pt-PT"/>
              <a:t>Clique para editar o estilo de título do Modelo Global</a:t>
            </a:r>
            <a:endParaRPr lang="en-US"/>
          </a:p>
        </p:txBody>
      </p:sp>
      <p:sp>
        <p:nvSpPr>
          <p:cNvPr id="3" name="Marcador de Posição de Conteúdo 2">
            <a:extLst>
              <a:ext uri="{FF2B5EF4-FFF2-40B4-BE49-F238E27FC236}">
                <a16:creationId xmlns:a16="http://schemas.microsoft.com/office/drawing/2014/main" id="{E2C33D7F-EE36-4F94-8F05-A65A17BBE551}"/>
              </a:ext>
            </a:extLst>
          </p:cNvPr>
          <p:cNvSpPr>
            <a:spLocks noGrp="1"/>
          </p:cNvSpPr>
          <p:nvPr>
            <p:ph sz="half" idx="1"/>
          </p:nvPr>
        </p:nvSpPr>
        <p:spPr>
          <a:xfrm>
            <a:off x="1470124" y="8059374"/>
            <a:ext cx="9088041" cy="19209345"/>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e Conteúdo 3">
            <a:extLst>
              <a:ext uri="{FF2B5EF4-FFF2-40B4-BE49-F238E27FC236}">
                <a16:creationId xmlns:a16="http://schemas.microsoft.com/office/drawing/2014/main" id="{3B219B22-75E5-49E2-981A-9886268F03CC}"/>
              </a:ext>
            </a:extLst>
          </p:cNvPr>
          <p:cNvSpPr>
            <a:spLocks noGrp="1"/>
          </p:cNvSpPr>
          <p:nvPr>
            <p:ph sz="half" idx="2"/>
          </p:nvPr>
        </p:nvSpPr>
        <p:spPr>
          <a:xfrm>
            <a:off x="10825460" y="8059374"/>
            <a:ext cx="9088041" cy="19209345"/>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5" name="Marcador de Posição da Data 4">
            <a:extLst>
              <a:ext uri="{FF2B5EF4-FFF2-40B4-BE49-F238E27FC236}">
                <a16:creationId xmlns:a16="http://schemas.microsoft.com/office/drawing/2014/main" id="{E2DB1E15-9E32-4587-92D5-25E7CCC67420}"/>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6" name="Marcador de Posição do Rodapé 5">
            <a:extLst>
              <a:ext uri="{FF2B5EF4-FFF2-40B4-BE49-F238E27FC236}">
                <a16:creationId xmlns:a16="http://schemas.microsoft.com/office/drawing/2014/main" id="{DF06AB22-AF3C-4D2B-B1BE-3D46AD6A7886}"/>
              </a:ext>
            </a:extLst>
          </p:cNvPr>
          <p:cNvSpPr>
            <a:spLocks noGrp="1"/>
          </p:cNvSpPr>
          <p:nvPr>
            <p:ph type="ftr" sz="quarter" idx="11"/>
          </p:nvPr>
        </p:nvSpPr>
        <p:spPr/>
        <p:txBody>
          <a:bodyPr/>
          <a:lstStyle/>
          <a:p>
            <a:endParaRPr lang="en-US"/>
          </a:p>
        </p:txBody>
      </p:sp>
      <p:sp>
        <p:nvSpPr>
          <p:cNvPr id="7" name="Marcador de Posição do Número do Diapositivo 6">
            <a:extLst>
              <a:ext uri="{FF2B5EF4-FFF2-40B4-BE49-F238E27FC236}">
                <a16:creationId xmlns:a16="http://schemas.microsoft.com/office/drawing/2014/main" id="{DE75245F-DB89-418A-B6E3-36776A4EDA38}"/>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70335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ED7DF4-979C-4ECE-8485-0E15FEDDE1F8}"/>
              </a:ext>
            </a:extLst>
          </p:cNvPr>
          <p:cNvSpPr>
            <a:spLocks noGrp="1"/>
          </p:cNvSpPr>
          <p:nvPr>
            <p:ph type="title"/>
          </p:nvPr>
        </p:nvSpPr>
        <p:spPr>
          <a:xfrm>
            <a:off x="1472909" y="1611877"/>
            <a:ext cx="18443377" cy="5851808"/>
          </a:xfrm>
        </p:spPr>
        <p:txBody>
          <a:bodyPr/>
          <a:lstStyle/>
          <a:p>
            <a:r>
              <a:rPr lang="pt-PT"/>
              <a:t>Clique para editar o estilo de título do Modelo Global</a:t>
            </a:r>
            <a:endParaRPr lang="en-US"/>
          </a:p>
        </p:txBody>
      </p:sp>
      <p:sp>
        <p:nvSpPr>
          <p:cNvPr id="3" name="Marcador de Posição do Texto 2">
            <a:extLst>
              <a:ext uri="{FF2B5EF4-FFF2-40B4-BE49-F238E27FC236}">
                <a16:creationId xmlns:a16="http://schemas.microsoft.com/office/drawing/2014/main" id="{8B641863-0694-4909-BA8C-58ECAAF5D49B}"/>
              </a:ext>
            </a:extLst>
          </p:cNvPr>
          <p:cNvSpPr>
            <a:spLocks noGrp="1"/>
          </p:cNvSpPr>
          <p:nvPr>
            <p:ph type="body" idx="1"/>
          </p:nvPr>
        </p:nvSpPr>
        <p:spPr>
          <a:xfrm>
            <a:off x="1472910" y="7421634"/>
            <a:ext cx="9046275" cy="3637228"/>
          </a:xfrm>
        </p:spPr>
        <p:txBody>
          <a:bodyPr anchor="b"/>
          <a:lstStyle>
            <a:lvl1pPr marL="0" indent="0">
              <a:buNone/>
              <a:defRPr sz="4209" b="1"/>
            </a:lvl1pPr>
            <a:lvl2pPr marL="801883" indent="0">
              <a:buNone/>
              <a:defRPr sz="3508" b="1"/>
            </a:lvl2pPr>
            <a:lvl3pPr marL="1603766" indent="0">
              <a:buNone/>
              <a:defRPr sz="3157" b="1"/>
            </a:lvl3pPr>
            <a:lvl4pPr marL="2405649" indent="0">
              <a:buNone/>
              <a:defRPr sz="2806" b="1"/>
            </a:lvl4pPr>
            <a:lvl5pPr marL="3207532" indent="0">
              <a:buNone/>
              <a:defRPr sz="2806" b="1"/>
            </a:lvl5pPr>
            <a:lvl6pPr marL="4009415" indent="0">
              <a:buNone/>
              <a:defRPr sz="2806" b="1"/>
            </a:lvl6pPr>
            <a:lvl7pPr marL="4811298" indent="0">
              <a:buNone/>
              <a:defRPr sz="2806" b="1"/>
            </a:lvl7pPr>
            <a:lvl8pPr marL="5613182" indent="0">
              <a:buNone/>
              <a:defRPr sz="2806" b="1"/>
            </a:lvl8pPr>
            <a:lvl9pPr marL="6415065" indent="0">
              <a:buNone/>
              <a:defRPr sz="2806" b="1"/>
            </a:lvl9pPr>
          </a:lstStyle>
          <a:p>
            <a:pPr lvl="0"/>
            <a:r>
              <a:rPr lang="pt-PT"/>
              <a:t>Clique para editar os estilos do texto de Modelo Global</a:t>
            </a:r>
          </a:p>
        </p:txBody>
      </p:sp>
      <p:sp>
        <p:nvSpPr>
          <p:cNvPr id="4" name="Marcador de Posição de Conteúdo 3">
            <a:extLst>
              <a:ext uri="{FF2B5EF4-FFF2-40B4-BE49-F238E27FC236}">
                <a16:creationId xmlns:a16="http://schemas.microsoft.com/office/drawing/2014/main" id="{71D8E9EA-D672-4814-AE61-9B14C17FF9F2}"/>
              </a:ext>
            </a:extLst>
          </p:cNvPr>
          <p:cNvSpPr>
            <a:spLocks noGrp="1"/>
          </p:cNvSpPr>
          <p:nvPr>
            <p:ph sz="half" idx="2"/>
          </p:nvPr>
        </p:nvSpPr>
        <p:spPr>
          <a:xfrm>
            <a:off x="1472910" y="11058863"/>
            <a:ext cx="9046275" cy="16265921"/>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5" name="Marcador de Posição do Texto 4">
            <a:extLst>
              <a:ext uri="{FF2B5EF4-FFF2-40B4-BE49-F238E27FC236}">
                <a16:creationId xmlns:a16="http://schemas.microsoft.com/office/drawing/2014/main" id="{034BA7E9-5CEA-4738-8296-4564D8D8BF10}"/>
              </a:ext>
            </a:extLst>
          </p:cNvPr>
          <p:cNvSpPr>
            <a:spLocks noGrp="1"/>
          </p:cNvSpPr>
          <p:nvPr>
            <p:ph type="body" sz="quarter" idx="3"/>
          </p:nvPr>
        </p:nvSpPr>
        <p:spPr>
          <a:xfrm>
            <a:off x="10825460" y="7421634"/>
            <a:ext cx="9090826" cy="3637228"/>
          </a:xfrm>
        </p:spPr>
        <p:txBody>
          <a:bodyPr anchor="b"/>
          <a:lstStyle>
            <a:lvl1pPr marL="0" indent="0">
              <a:buNone/>
              <a:defRPr sz="4209" b="1"/>
            </a:lvl1pPr>
            <a:lvl2pPr marL="801883" indent="0">
              <a:buNone/>
              <a:defRPr sz="3508" b="1"/>
            </a:lvl2pPr>
            <a:lvl3pPr marL="1603766" indent="0">
              <a:buNone/>
              <a:defRPr sz="3157" b="1"/>
            </a:lvl3pPr>
            <a:lvl4pPr marL="2405649" indent="0">
              <a:buNone/>
              <a:defRPr sz="2806" b="1"/>
            </a:lvl4pPr>
            <a:lvl5pPr marL="3207532" indent="0">
              <a:buNone/>
              <a:defRPr sz="2806" b="1"/>
            </a:lvl5pPr>
            <a:lvl6pPr marL="4009415" indent="0">
              <a:buNone/>
              <a:defRPr sz="2806" b="1"/>
            </a:lvl6pPr>
            <a:lvl7pPr marL="4811298" indent="0">
              <a:buNone/>
              <a:defRPr sz="2806" b="1"/>
            </a:lvl7pPr>
            <a:lvl8pPr marL="5613182" indent="0">
              <a:buNone/>
              <a:defRPr sz="2806" b="1"/>
            </a:lvl8pPr>
            <a:lvl9pPr marL="6415065" indent="0">
              <a:buNone/>
              <a:defRPr sz="2806" b="1"/>
            </a:lvl9pPr>
          </a:lstStyle>
          <a:p>
            <a:pPr lvl="0"/>
            <a:r>
              <a:rPr lang="pt-PT"/>
              <a:t>Clique para editar os estilos do texto de Modelo Global</a:t>
            </a:r>
          </a:p>
        </p:txBody>
      </p:sp>
      <p:sp>
        <p:nvSpPr>
          <p:cNvPr id="6" name="Marcador de Posição de Conteúdo 5">
            <a:extLst>
              <a:ext uri="{FF2B5EF4-FFF2-40B4-BE49-F238E27FC236}">
                <a16:creationId xmlns:a16="http://schemas.microsoft.com/office/drawing/2014/main" id="{FF461BE5-4E6E-43D0-994B-EEE5823FDA17}"/>
              </a:ext>
            </a:extLst>
          </p:cNvPr>
          <p:cNvSpPr>
            <a:spLocks noGrp="1"/>
          </p:cNvSpPr>
          <p:nvPr>
            <p:ph sz="quarter" idx="4"/>
          </p:nvPr>
        </p:nvSpPr>
        <p:spPr>
          <a:xfrm>
            <a:off x="10825460" y="11058863"/>
            <a:ext cx="9090826" cy="16265921"/>
          </a:xfrm>
        </p:spPr>
        <p:txBody>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7" name="Marcador de Posição da Data 6">
            <a:extLst>
              <a:ext uri="{FF2B5EF4-FFF2-40B4-BE49-F238E27FC236}">
                <a16:creationId xmlns:a16="http://schemas.microsoft.com/office/drawing/2014/main" id="{49C7511E-2C9C-4559-8EBE-E53A7460AB11}"/>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8" name="Marcador de Posição do Rodapé 7">
            <a:extLst>
              <a:ext uri="{FF2B5EF4-FFF2-40B4-BE49-F238E27FC236}">
                <a16:creationId xmlns:a16="http://schemas.microsoft.com/office/drawing/2014/main" id="{CB778743-385C-4961-B46A-03DC87C28CD0}"/>
              </a:ext>
            </a:extLst>
          </p:cNvPr>
          <p:cNvSpPr>
            <a:spLocks noGrp="1"/>
          </p:cNvSpPr>
          <p:nvPr>
            <p:ph type="ftr" sz="quarter" idx="11"/>
          </p:nvPr>
        </p:nvSpPr>
        <p:spPr/>
        <p:txBody>
          <a:bodyPr/>
          <a:lstStyle/>
          <a:p>
            <a:endParaRPr lang="en-US"/>
          </a:p>
        </p:txBody>
      </p:sp>
      <p:sp>
        <p:nvSpPr>
          <p:cNvPr id="9" name="Marcador de Posição do Número do Diapositivo 8">
            <a:extLst>
              <a:ext uri="{FF2B5EF4-FFF2-40B4-BE49-F238E27FC236}">
                <a16:creationId xmlns:a16="http://schemas.microsoft.com/office/drawing/2014/main" id="{F108BAF6-CD1C-418F-BCDA-9C403B3A84D1}"/>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592604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E6FC20-1267-4DEE-BFA4-DA1682CBA8DE}"/>
              </a:ext>
            </a:extLst>
          </p:cNvPr>
          <p:cNvSpPr>
            <a:spLocks noGrp="1"/>
          </p:cNvSpPr>
          <p:nvPr>
            <p:ph type="title"/>
          </p:nvPr>
        </p:nvSpPr>
        <p:spPr/>
        <p:txBody>
          <a:bodyPr/>
          <a:lstStyle/>
          <a:p>
            <a:r>
              <a:rPr lang="pt-PT"/>
              <a:t>Clique para editar o estilo de título do Modelo Global</a:t>
            </a:r>
            <a:endParaRPr lang="en-US"/>
          </a:p>
        </p:txBody>
      </p:sp>
      <p:sp>
        <p:nvSpPr>
          <p:cNvPr id="3" name="Marcador de Posição da Data 2">
            <a:extLst>
              <a:ext uri="{FF2B5EF4-FFF2-40B4-BE49-F238E27FC236}">
                <a16:creationId xmlns:a16="http://schemas.microsoft.com/office/drawing/2014/main" id="{B2C3646A-9E07-4479-B276-773D4017A05C}"/>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4" name="Marcador de Posição do Rodapé 3">
            <a:extLst>
              <a:ext uri="{FF2B5EF4-FFF2-40B4-BE49-F238E27FC236}">
                <a16:creationId xmlns:a16="http://schemas.microsoft.com/office/drawing/2014/main" id="{0B7DF735-DE6E-4A96-BABE-1F241BDC4C0D}"/>
              </a:ext>
            </a:extLst>
          </p:cNvPr>
          <p:cNvSpPr>
            <a:spLocks noGrp="1"/>
          </p:cNvSpPr>
          <p:nvPr>
            <p:ph type="ftr" sz="quarter" idx="11"/>
          </p:nvPr>
        </p:nvSpPr>
        <p:spPr/>
        <p:txBody>
          <a:bodyPr/>
          <a:lstStyle/>
          <a:p>
            <a:endParaRPr lang="en-US"/>
          </a:p>
        </p:txBody>
      </p:sp>
      <p:sp>
        <p:nvSpPr>
          <p:cNvPr id="5" name="Marcador de Posição do Número do Diapositivo 4">
            <a:extLst>
              <a:ext uri="{FF2B5EF4-FFF2-40B4-BE49-F238E27FC236}">
                <a16:creationId xmlns:a16="http://schemas.microsoft.com/office/drawing/2014/main" id="{E9A7ABE2-E130-4F25-A06B-314F2AE314B9}"/>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1084245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C21B7633-883B-4250-B510-30F0BD431F78}"/>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3" name="Marcador de Posição do Rodapé 2">
            <a:extLst>
              <a:ext uri="{FF2B5EF4-FFF2-40B4-BE49-F238E27FC236}">
                <a16:creationId xmlns:a16="http://schemas.microsoft.com/office/drawing/2014/main" id="{6F3AB3C2-69CA-49C6-B165-25C80F075A57}"/>
              </a:ext>
            </a:extLst>
          </p:cNvPr>
          <p:cNvSpPr>
            <a:spLocks noGrp="1"/>
          </p:cNvSpPr>
          <p:nvPr>
            <p:ph type="ftr" sz="quarter" idx="11"/>
          </p:nvPr>
        </p:nvSpPr>
        <p:spPr/>
        <p:txBody>
          <a:bodyPr/>
          <a:lstStyle/>
          <a:p>
            <a:endParaRPr lang="en-US"/>
          </a:p>
        </p:txBody>
      </p:sp>
      <p:sp>
        <p:nvSpPr>
          <p:cNvPr id="4" name="Marcador de Posição do Número do Diapositivo 3">
            <a:extLst>
              <a:ext uri="{FF2B5EF4-FFF2-40B4-BE49-F238E27FC236}">
                <a16:creationId xmlns:a16="http://schemas.microsoft.com/office/drawing/2014/main" id="{E6B6164E-05B5-4072-AD1A-F0168DA46F2F}"/>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2195016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9CBE3-F843-4627-9F26-3DF11830C2C2}"/>
              </a:ext>
            </a:extLst>
          </p:cNvPr>
          <p:cNvSpPr>
            <a:spLocks noGrp="1"/>
          </p:cNvSpPr>
          <p:nvPr>
            <p:ph type="title"/>
          </p:nvPr>
        </p:nvSpPr>
        <p:spPr>
          <a:xfrm>
            <a:off x="1472910" y="2018348"/>
            <a:ext cx="6896775" cy="7064216"/>
          </a:xfrm>
        </p:spPr>
        <p:txBody>
          <a:bodyPr anchor="b"/>
          <a:lstStyle>
            <a:lvl1pPr>
              <a:defRPr sz="5612"/>
            </a:lvl1pPr>
          </a:lstStyle>
          <a:p>
            <a:r>
              <a:rPr lang="pt-PT"/>
              <a:t>Clique para editar o estilo de título do Modelo Global</a:t>
            </a:r>
            <a:endParaRPr lang="en-US"/>
          </a:p>
        </p:txBody>
      </p:sp>
      <p:sp>
        <p:nvSpPr>
          <p:cNvPr id="3" name="Marcador de Posição de Conteúdo 2">
            <a:extLst>
              <a:ext uri="{FF2B5EF4-FFF2-40B4-BE49-F238E27FC236}">
                <a16:creationId xmlns:a16="http://schemas.microsoft.com/office/drawing/2014/main" id="{EFA5CA62-0E65-40DB-A8FD-4688FB11CBE3}"/>
              </a:ext>
            </a:extLst>
          </p:cNvPr>
          <p:cNvSpPr>
            <a:spLocks noGrp="1"/>
          </p:cNvSpPr>
          <p:nvPr>
            <p:ph idx="1"/>
          </p:nvPr>
        </p:nvSpPr>
        <p:spPr>
          <a:xfrm>
            <a:off x="9090826" y="4359072"/>
            <a:ext cx="10825460" cy="21515024"/>
          </a:xfrm>
        </p:spPr>
        <p:txBody>
          <a:bodyPr/>
          <a:lstStyle>
            <a:lvl1pPr>
              <a:defRPr sz="5612"/>
            </a:lvl1pPr>
            <a:lvl2pPr>
              <a:defRPr sz="4911"/>
            </a:lvl2pPr>
            <a:lvl3pPr>
              <a:defRPr sz="4209"/>
            </a:lvl3pPr>
            <a:lvl4pPr>
              <a:defRPr sz="3508"/>
            </a:lvl4pPr>
            <a:lvl5pPr>
              <a:defRPr sz="3508"/>
            </a:lvl5pPr>
            <a:lvl6pPr>
              <a:defRPr sz="3508"/>
            </a:lvl6pPr>
            <a:lvl7pPr>
              <a:defRPr sz="3508"/>
            </a:lvl7pPr>
            <a:lvl8pPr>
              <a:defRPr sz="3508"/>
            </a:lvl8pPr>
            <a:lvl9pPr>
              <a:defRPr sz="3508"/>
            </a:lvl9p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o Texto 3">
            <a:extLst>
              <a:ext uri="{FF2B5EF4-FFF2-40B4-BE49-F238E27FC236}">
                <a16:creationId xmlns:a16="http://schemas.microsoft.com/office/drawing/2014/main" id="{DA4DF868-1C57-4B6D-8DF9-E640663DB404}"/>
              </a:ext>
            </a:extLst>
          </p:cNvPr>
          <p:cNvSpPr>
            <a:spLocks noGrp="1"/>
          </p:cNvSpPr>
          <p:nvPr>
            <p:ph type="body" sz="half" idx="2"/>
          </p:nvPr>
        </p:nvSpPr>
        <p:spPr>
          <a:xfrm>
            <a:off x="1472910" y="9082564"/>
            <a:ext cx="6896775" cy="16826573"/>
          </a:xfrm>
        </p:spPr>
        <p:txBody>
          <a:bodyPr/>
          <a:lstStyle>
            <a:lvl1pPr marL="0" indent="0">
              <a:buNone/>
              <a:defRPr sz="2806"/>
            </a:lvl1pPr>
            <a:lvl2pPr marL="801883" indent="0">
              <a:buNone/>
              <a:defRPr sz="2455"/>
            </a:lvl2pPr>
            <a:lvl3pPr marL="1603766" indent="0">
              <a:buNone/>
              <a:defRPr sz="2105"/>
            </a:lvl3pPr>
            <a:lvl4pPr marL="2405649" indent="0">
              <a:buNone/>
              <a:defRPr sz="1754"/>
            </a:lvl4pPr>
            <a:lvl5pPr marL="3207532" indent="0">
              <a:buNone/>
              <a:defRPr sz="1754"/>
            </a:lvl5pPr>
            <a:lvl6pPr marL="4009415" indent="0">
              <a:buNone/>
              <a:defRPr sz="1754"/>
            </a:lvl6pPr>
            <a:lvl7pPr marL="4811298" indent="0">
              <a:buNone/>
              <a:defRPr sz="1754"/>
            </a:lvl7pPr>
            <a:lvl8pPr marL="5613182" indent="0">
              <a:buNone/>
              <a:defRPr sz="1754"/>
            </a:lvl8pPr>
            <a:lvl9pPr marL="6415065" indent="0">
              <a:buNone/>
              <a:defRPr sz="1754"/>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409A0A2F-F80B-49B5-A3EF-ED5DD1C3F1AB}"/>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6" name="Marcador de Posição do Rodapé 5">
            <a:extLst>
              <a:ext uri="{FF2B5EF4-FFF2-40B4-BE49-F238E27FC236}">
                <a16:creationId xmlns:a16="http://schemas.microsoft.com/office/drawing/2014/main" id="{D6D9BB09-7DCD-47F6-A5C8-9D64D831345E}"/>
              </a:ext>
            </a:extLst>
          </p:cNvPr>
          <p:cNvSpPr>
            <a:spLocks noGrp="1"/>
          </p:cNvSpPr>
          <p:nvPr>
            <p:ph type="ftr" sz="quarter" idx="11"/>
          </p:nvPr>
        </p:nvSpPr>
        <p:spPr/>
        <p:txBody>
          <a:bodyPr/>
          <a:lstStyle/>
          <a:p>
            <a:endParaRPr lang="en-US"/>
          </a:p>
        </p:txBody>
      </p:sp>
      <p:sp>
        <p:nvSpPr>
          <p:cNvPr id="7" name="Marcador de Posição do Número do Diapositivo 6">
            <a:extLst>
              <a:ext uri="{FF2B5EF4-FFF2-40B4-BE49-F238E27FC236}">
                <a16:creationId xmlns:a16="http://schemas.microsoft.com/office/drawing/2014/main" id="{DF9B33DF-7CF7-411C-B524-CFA3074F25E1}"/>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4116562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92F01E-8FD6-4CCD-AED1-9820A87797DF}"/>
              </a:ext>
            </a:extLst>
          </p:cNvPr>
          <p:cNvSpPr>
            <a:spLocks noGrp="1"/>
          </p:cNvSpPr>
          <p:nvPr>
            <p:ph type="title"/>
          </p:nvPr>
        </p:nvSpPr>
        <p:spPr>
          <a:xfrm>
            <a:off x="1472910" y="2018348"/>
            <a:ext cx="6896775" cy="7064216"/>
          </a:xfrm>
        </p:spPr>
        <p:txBody>
          <a:bodyPr anchor="b"/>
          <a:lstStyle>
            <a:lvl1pPr>
              <a:defRPr sz="5612"/>
            </a:lvl1pPr>
          </a:lstStyle>
          <a:p>
            <a:r>
              <a:rPr lang="pt-PT"/>
              <a:t>Clique para editar o estilo de título do Modelo Global</a:t>
            </a:r>
            <a:endParaRPr lang="en-US"/>
          </a:p>
        </p:txBody>
      </p:sp>
      <p:sp>
        <p:nvSpPr>
          <p:cNvPr id="3" name="Marcador de Posição da Imagem 2">
            <a:extLst>
              <a:ext uri="{FF2B5EF4-FFF2-40B4-BE49-F238E27FC236}">
                <a16:creationId xmlns:a16="http://schemas.microsoft.com/office/drawing/2014/main" id="{A2B9D507-7C30-4758-BCD4-A199B666F03B}"/>
              </a:ext>
            </a:extLst>
          </p:cNvPr>
          <p:cNvSpPr>
            <a:spLocks noGrp="1"/>
          </p:cNvSpPr>
          <p:nvPr>
            <p:ph type="pic" idx="1"/>
          </p:nvPr>
        </p:nvSpPr>
        <p:spPr>
          <a:xfrm>
            <a:off x="9090826" y="4359072"/>
            <a:ext cx="10825460" cy="21515024"/>
          </a:xfrm>
        </p:spPr>
        <p:txBody>
          <a:bodyPr/>
          <a:lstStyle>
            <a:lvl1pPr marL="0" indent="0">
              <a:buNone/>
              <a:defRPr sz="5612"/>
            </a:lvl1pPr>
            <a:lvl2pPr marL="801883" indent="0">
              <a:buNone/>
              <a:defRPr sz="4911"/>
            </a:lvl2pPr>
            <a:lvl3pPr marL="1603766" indent="0">
              <a:buNone/>
              <a:defRPr sz="4209"/>
            </a:lvl3pPr>
            <a:lvl4pPr marL="2405649" indent="0">
              <a:buNone/>
              <a:defRPr sz="3508"/>
            </a:lvl4pPr>
            <a:lvl5pPr marL="3207532" indent="0">
              <a:buNone/>
              <a:defRPr sz="3508"/>
            </a:lvl5pPr>
            <a:lvl6pPr marL="4009415" indent="0">
              <a:buNone/>
              <a:defRPr sz="3508"/>
            </a:lvl6pPr>
            <a:lvl7pPr marL="4811298" indent="0">
              <a:buNone/>
              <a:defRPr sz="3508"/>
            </a:lvl7pPr>
            <a:lvl8pPr marL="5613182" indent="0">
              <a:buNone/>
              <a:defRPr sz="3508"/>
            </a:lvl8pPr>
            <a:lvl9pPr marL="6415065" indent="0">
              <a:buNone/>
              <a:defRPr sz="3508"/>
            </a:lvl9pPr>
          </a:lstStyle>
          <a:p>
            <a:endParaRPr lang="en-US"/>
          </a:p>
        </p:txBody>
      </p:sp>
      <p:sp>
        <p:nvSpPr>
          <p:cNvPr id="4" name="Marcador de Posição do Texto 3">
            <a:extLst>
              <a:ext uri="{FF2B5EF4-FFF2-40B4-BE49-F238E27FC236}">
                <a16:creationId xmlns:a16="http://schemas.microsoft.com/office/drawing/2014/main" id="{11BC66F3-5114-45AB-903D-91F8F399F5F8}"/>
              </a:ext>
            </a:extLst>
          </p:cNvPr>
          <p:cNvSpPr>
            <a:spLocks noGrp="1"/>
          </p:cNvSpPr>
          <p:nvPr>
            <p:ph type="body" sz="half" idx="2"/>
          </p:nvPr>
        </p:nvSpPr>
        <p:spPr>
          <a:xfrm>
            <a:off x="1472910" y="9082564"/>
            <a:ext cx="6896775" cy="16826573"/>
          </a:xfrm>
        </p:spPr>
        <p:txBody>
          <a:bodyPr/>
          <a:lstStyle>
            <a:lvl1pPr marL="0" indent="0">
              <a:buNone/>
              <a:defRPr sz="2806"/>
            </a:lvl1pPr>
            <a:lvl2pPr marL="801883" indent="0">
              <a:buNone/>
              <a:defRPr sz="2455"/>
            </a:lvl2pPr>
            <a:lvl3pPr marL="1603766" indent="0">
              <a:buNone/>
              <a:defRPr sz="2105"/>
            </a:lvl3pPr>
            <a:lvl4pPr marL="2405649" indent="0">
              <a:buNone/>
              <a:defRPr sz="1754"/>
            </a:lvl4pPr>
            <a:lvl5pPr marL="3207532" indent="0">
              <a:buNone/>
              <a:defRPr sz="1754"/>
            </a:lvl5pPr>
            <a:lvl6pPr marL="4009415" indent="0">
              <a:buNone/>
              <a:defRPr sz="1754"/>
            </a:lvl6pPr>
            <a:lvl7pPr marL="4811298" indent="0">
              <a:buNone/>
              <a:defRPr sz="1754"/>
            </a:lvl7pPr>
            <a:lvl8pPr marL="5613182" indent="0">
              <a:buNone/>
              <a:defRPr sz="1754"/>
            </a:lvl8pPr>
            <a:lvl9pPr marL="6415065" indent="0">
              <a:buNone/>
              <a:defRPr sz="1754"/>
            </a:lvl9pPr>
          </a:lstStyle>
          <a:p>
            <a:pPr lvl="0"/>
            <a:r>
              <a:rPr lang="pt-PT"/>
              <a:t>Clique para editar os estilos do texto de Modelo Global</a:t>
            </a:r>
          </a:p>
        </p:txBody>
      </p:sp>
      <p:sp>
        <p:nvSpPr>
          <p:cNvPr id="5" name="Marcador de Posição da Data 4">
            <a:extLst>
              <a:ext uri="{FF2B5EF4-FFF2-40B4-BE49-F238E27FC236}">
                <a16:creationId xmlns:a16="http://schemas.microsoft.com/office/drawing/2014/main" id="{C5BB82FE-38B8-4418-BD8D-E9D52BB94B65}"/>
              </a:ext>
            </a:extLst>
          </p:cNvPr>
          <p:cNvSpPr>
            <a:spLocks noGrp="1"/>
          </p:cNvSpPr>
          <p:nvPr>
            <p:ph type="dt" sz="half" idx="10"/>
          </p:nvPr>
        </p:nvSpPr>
        <p:spPr/>
        <p:txBody>
          <a:bodyPr/>
          <a:lstStyle/>
          <a:p>
            <a:fld id="{A29A83BB-6B3D-4A8B-A429-A4BDDA19F7CE}" type="datetimeFigureOut">
              <a:rPr lang="en-US" smtClean="0"/>
              <a:t>6/26/2025</a:t>
            </a:fld>
            <a:endParaRPr lang="en-US"/>
          </a:p>
        </p:txBody>
      </p:sp>
      <p:sp>
        <p:nvSpPr>
          <p:cNvPr id="6" name="Marcador de Posição do Rodapé 5">
            <a:extLst>
              <a:ext uri="{FF2B5EF4-FFF2-40B4-BE49-F238E27FC236}">
                <a16:creationId xmlns:a16="http://schemas.microsoft.com/office/drawing/2014/main" id="{F71B35A4-E553-474D-842B-4AF94B50EE2E}"/>
              </a:ext>
            </a:extLst>
          </p:cNvPr>
          <p:cNvSpPr>
            <a:spLocks noGrp="1"/>
          </p:cNvSpPr>
          <p:nvPr>
            <p:ph type="ftr" sz="quarter" idx="11"/>
          </p:nvPr>
        </p:nvSpPr>
        <p:spPr/>
        <p:txBody>
          <a:bodyPr/>
          <a:lstStyle/>
          <a:p>
            <a:endParaRPr lang="en-US"/>
          </a:p>
        </p:txBody>
      </p:sp>
      <p:sp>
        <p:nvSpPr>
          <p:cNvPr id="7" name="Marcador de Posição do Número do Diapositivo 6">
            <a:extLst>
              <a:ext uri="{FF2B5EF4-FFF2-40B4-BE49-F238E27FC236}">
                <a16:creationId xmlns:a16="http://schemas.microsoft.com/office/drawing/2014/main" id="{DE8AEE5D-6BD8-4978-85EC-96C5C5D85E25}"/>
              </a:ext>
            </a:extLst>
          </p:cNvPr>
          <p:cNvSpPr>
            <a:spLocks noGrp="1"/>
          </p:cNvSpPr>
          <p:nvPr>
            <p:ph type="sldNum" sz="quarter" idx="12"/>
          </p:nvPr>
        </p:nvSpPr>
        <p:spPr/>
        <p:txBody>
          <a:bodyPr/>
          <a:lstStyle/>
          <a:p>
            <a:fld id="{508F2EC3-6C49-485F-B0E0-B7E2F417AE19}" type="slidenum">
              <a:rPr lang="en-US" smtClean="0"/>
              <a:t>‹#›</a:t>
            </a:fld>
            <a:endParaRPr lang="en-US"/>
          </a:p>
        </p:txBody>
      </p:sp>
    </p:spTree>
    <p:extLst>
      <p:ext uri="{BB962C8B-B14F-4D97-AF65-F5344CB8AC3E}">
        <p14:creationId xmlns:p14="http://schemas.microsoft.com/office/powerpoint/2010/main" val="1178518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a:extLst>
              <a:ext uri="{FF2B5EF4-FFF2-40B4-BE49-F238E27FC236}">
                <a16:creationId xmlns:a16="http://schemas.microsoft.com/office/drawing/2014/main" id="{82492B12-600F-4721-865C-D3DDB0AAD6C2}"/>
              </a:ext>
            </a:extLst>
          </p:cNvPr>
          <p:cNvSpPr>
            <a:spLocks noGrp="1"/>
          </p:cNvSpPr>
          <p:nvPr>
            <p:ph type="title"/>
          </p:nvPr>
        </p:nvSpPr>
        <p:spPr>
          <a:xfrm>
            <a:off x="1470124" y="1611877"/>
            <a:ext cx="18443377" cy="5851808"/>
          </a:xfrm>
          <a:prstGeom prst="rect">
            <a:avLst/>
          </a:prstGeom>
        </p:spPr>
        <p:txBody>
          <a:bodyPr vert="horz" lIns="91440" tIns="45720" rIns="91440" bIns="45720" rtlCol="0" anchor="ctr">
            <a:normAutofit/>
          </a:bodyPr>
          <a:lstStyle/>
          <a:p>
            <a:r>
              <a:rPr lang="pt-PT"/>
              <a:t>Clique para editar o estilo de título do Modelo Global</a:t>
            </a:r>
            <a:endParaRPr lang="en-US"/>
          </a:p>
        </p:txBody>
      </p:sp>
      <p:sp>
        <p:nvSpPr>
          <p:cNvPr id="3" name="Marcador de Posição do Texto 2">
            <a:extLst>
              <a:ext uri="{FF2B5EF4-FFF2-40B4-BE49-F238E27FC236}">
                <a16:creationId xmlns:a16="http://schemas.microsoft.com/office/drawing/2014/main" id="{353B4116-3F2D-41A9-824D-E1BE8D20076D}"/>
              </a:ext>
            </a:extLst>
          </p:cNvPr>
          <p:cNvSpPr>
            <a:spLocks noGrp="1"/>
          </p:cNvSpPr>
          <p:nvPr>
            <p:ph type="body" idx="1"/>
          </p:nvPr>
        </p:nvSpPr>
        <p:spPr>
          <a:xfrm>
            <a:off x="1470124" y="8059374"/>
            <a:ext cx="18443377" cy="19209345"/>
          </a:xfrm>
          <a:prstGeom prst="rect">
            <a:avLst/>
          </a:prstGeom>
        </p:spPr>
        <p:txBody>
          <a:bodyPr vert="horz" lIns="91440" tIns="45720" rIns="91440" bIns="45720" rtlCol="0">
            <a:normAutofit/>
          </a:bodyPr>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endParaRPr lang="en-US"/>
          </a:p>
        </p:txBody>
      </p:sp>
      <p:sp>
        <p:nvSpPr>
          <p:cNvPr id="4" name="Marcador de Posição da Data 3">
            <a:extLst>
              <a:ext uri="{FF2B5EF4-FFF2-40B4-BE49-F238E27FC236}">
                <a16:creationId xmlns:a16="http://schemas.microsoft.com/office/drawing/2014/main" id="{9979B6F5-A8C1-46AD-B910-10944F6FFA94}"/>
              </a:ext>
            </a:extLst>
          </p:cNvPr>
          <p:cNvSpPr>
            <a:spLocks noGrp="1"/>
          </p:cNvSpPr>
          <p:nvPr>
            <p:ph type="dt" sz="half" idx="2"/>
          </p:nvPr>
        </p:nvSpPr>
        <p:spPr>
          <a:xfrm>
            <a:off x="1470124" y="28060639"/>
            <a:ext cx="4811316" cy="1611875"/>
          </a:xfrm>
          <a:prstGeom prst="rect">
            <a:avLst/>
          </a:prstGeom>
        </p:spPr>
        <p:txBody>
          <a:bodyPr vert="horz" lIns="91440" tIns="45720" rIns="91440" bIns="45720" rtlCol="0" anchor="ctr"/>
          <a:lstStyle>
            <a:lvl1pPr algn="l">
              <a:defRPr sz="2105">
                <a:solidFill>
                  <a:schemeClr val="tx1">
                    <a:tint val="75000"/>
                  </a:schemeClr>
                </a:solidFill>
              </a:defRPr>
            </a:lvl1pPr>
          </a:lstStyle>
          <a:p>
            <a:fld id="{A29A83BB-6B3D-4A8B-A429-A4BDDA19F7CE}" type="datetimeFigureOut">
              <a:rPr lang="en-US" smtClean="0"/>
              <a:t>6/26/2025</a:t>
            </a:fld>
            <a:endParaRPr lang="en-US"/>
          </a:p>
        </p:txBody>
      </p:sp>
      <p:sp>
        <p:nvSpPr>
          <p:cNvPr id="5" name="Marcador de Posição do Rodapé 4">
            <a:extLst>
              <a:ext uri="{FF2B5EF4-FFF2-40B4-BE49-F238E27FC236}">
                <a16:creationId xmlns:a16="http://schemas.microsoft.com/office/drawing/2014/main" id="{34776D7F-97AE-4227-B4FA-26F0E9754F00}"/>
              </a:ext>
            </a:extLst>
          </p:cNvPr>
          <p:cNvSpPr>
            <a:spLocks noGrp="1"/>
          </p:cNvSpPr>
          <p:nvPr>
            <p:ph type="ftr" sz="quarter" idx="3"/>
          </p:nvPr>
        </p:nvSpPr>
        <p:spPr>
          <a:xfrm>
            <a:off x="7083326" y="28060639"/>
            <a:ext cx="7216973" cy="1611875"/>
          </a:xfrm>
          <a:prstGeom prst="rect">
            <a:avLst/>
          </a:prstGeom>
        </p:spPr>
        <p:txBody>
          <a:bodyPr vert="horz" lIns="91440" tIns="45720" rIns="91440" bIns="45720" rtlCol="0" anchor="ctr"/>
          <a:lstStyle>
            <a:lvl1pPr algn="ctr">
              <a:defRPr sz="2105">
                <a:solidFill>
                  <a:schemeClr val="tx1">
                    <a:tint val="75000"/>
                  </a:schemeClr>
                </a:solidFill>
              </a:defRPr>
            </a:lvl1pPr>
          </a:lstStyle>
          <a:p>
            <a:endParaRPr lang="en-US"/>
          </a:p>
        </p:txBody>
      </p:sp>
      <p:sp>
        <p:nvSpPr>
          <p:cNvPr id="6" name="Marcador de Posição do Número do Diapositivo 5">
            <a:extLst>
              <a:ext uri="{FF2B5EF4-FFF2-40B4-BE49-F238E27FC236}">
                <a16:creationId xmlns:a16="http://schemas.microsoft.com/office/drawing/2014/main" id="{CABA7A57-A29B-4DE4-B4B7-C95A22BBAB8A}"/>
              </a:ext>
            </a:extLst>
          </p:cNvPr>
          <p:cNvSpPr>
            <a:spLocks noGrp="1"/>
          </p:cNvSpPr>
          <p:nvPr>
            <p:ph type="sldNum" sz="quarter" idx="4"/>
          </p:nvPr>
        </p:nvSpPr>
        <p:spPr>
          <a:xfrm>
            <a:off x="15102185" y="28060639"/>
            <a:ext cx="4811316" cy="1611875"/>
          </a:xfrm>
          <a:prstGeom prst="rect">
            <a:avLst/>
          </a:prstGeom>
        </p:spPr>
        <p:txBody>
          <a:bodyPr vert="horz" lIns="91440" tIns="45720" rIns="91440" bIns="45720" rtlCol="0" anchor="ctr"/>
          <a:lstStyle>
            <a:lvl1pPr algn="r">
              <a:defRPr sz="2105">
                <a:solidFill>
                  <a:schemeClr val="tx1">
                    <a:tint val="75000"/>
                  </a:schemeClr>
                </a:solidFill>
              </a:defRPr>
            </a:lvl1pPr>
          </a:lstStyle>
          <a:p>
            <a:fld id="{508F2EC3-6C49-485F-B0E0-B7E2F417AE19}" type="slidenum">
              <a:rPr lang="en-US" smtClean="0"/>
              <a:t>‹#›</a:t>
            </a:fld>
            <a:endParaRPr lang="en-US"/>
          </a:p>
        </p:txBody>
      </p:sp>
    </p:spTree>
    <p:extLst>
      <p:ext uri="{BB962C8B-B14F-4D97-AF65-F5344CB8AC3E}">
        <p14:creationId xmlns:p14="http://schemas.microsoft.com/office/powerpoint/2010/main" val="6318020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1603766" rtl="0" eaLnBrk="1" latinLnBrk="0" hangingPunct="1">
        <a:lnSpc>
          <a:spcPct val="90000"/>
        </a:lnSpc>
        <a:spcBef>
          <a:spcPct val="0"/>
        </a:spcBef>
        <a:buNone/>
        <a:defRPr sz="7717" kern="1200">
          <a:solidFill>
            <a:schemeClr val="tx1"/>
          </a:solidFill>
          <a:latin typeface="+mj-lt"/>
          <a:ea typeface="+mj-ea"/>
          <a:cs typeface="+mj-cs"/>
        </a:defRPr>
      </a:lvl1pPr>
    </p:titleStyle>
    <p:bodyStyle>
      <a:lvl1pPr marL="400942" indent="-400942" algn="l" defTabSz="1603766" rtl="0" eaLnBrk="1" latinLnBrk="0" hangingPunct="1">
        <a:lnSpc>
          <a:spcPct val="90000"/>
        </a:lnSpc>
        <a:spcBef>
          <a:spcPts val="1754"/>
        </a:spcBef>
        <a:buFont typeface="Arial" panose="020B0604020202020204" pitchFamily="34" charset="0"/>
        <a:buChar char="•"/>
        <a:defRPr sz="4911" kern="1200">
          <a:solidFill>
            <a:schemeClr val="tx1"/>
          </a:solidFill>
          <a:latin typeface="+mn-lt"/>
          <a:ea typeface="+mn-ea"/>
          <a:cs typeface="+mn-cs"/>
        </a:defRPr>
      </a:lvl1pPr>
      <a:lvl2pPr marL="1202825" indent="-400942" algn="l" defTabSz="1603766" rtl="0" eaLnBrk="1" latinLnBrk="0" hangingPunct="1">
        <a:lnSpc>
          <a:spcPct val="90000"/>
        </a:lnSpc>
        <a:spcBef>
          <a:spcPts val="877"/>
        </a:spcBef>
        <a:buFont typeface="Arial" panose="020B0604020202020204" pitchFamily="34" charset="0"/>
        <a:buChar char="•"/>
        <a:defRPr sz="4209" kern="1200">
          <a:solidFill>
            <a:schemeClr val="tx1"/>
          </a:solidFill>
          <a:latin typeface="+mn-lt"/>
          <a:ea typeface="+mn-ea"/>
          <a:cs typeface="+mn-cs"/>
        </a:defRPr>
      </a:lvl2pPr>
      <a:lvl3pPr marL="2004708" indent="-400942" algn="l" defTabSz="1603766" rtl="0" eaLnBrk="1" latinLnBrk="0" hangingPunct="1">
        <a:lnSpc>
          <a:spcPct val="90000"/>
        </a:lnSpc>
        <a:spcBef>
          <a:spcPts val="877"/>
        </a:spcBef>
        <a:buFont typeface="Arial" panose="020B0604020202020204" pitchFamily="34" charset="0"/>
        <a:buChar char="•"/>
        <a:defRPr sz="3508" kern="1200">
          <a:solidFill>
            <a:schemeClr val="tx1"/>
          </a:solidFill>
          <a:latin typeface="+mn-lt"/>
          <a:ea typeface="+mn-ea"/>
          <a:cs typeface="+mn-cs"/>
        </a:defRPr>
      </a:lvl3pPr>
      <a:lvl4pPr marL="2806591"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4pPr>
      <a:lvl5pPr marL="3608474"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5pPr>
      <a:lvl6pPr marL="4410357"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6pPr>
      <a:lvl7pPr marL="5212240"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7pPr>
      <a:lvl8pPr marL="6014123"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8pPr>
      <a:lvl9pPr marL="6816006" indent="-400942" algn="l" defTabSz="1603766" rtl="0" eaLnBrk="1" latinLnBrk="0" hangingPunct="1">
        <a:lnSpc>
          <a:spcPct val="90000"/>
        </a:lnSpc>
        <a:spcBef>
          <a:spcPts val="877"/>
        </a:spcBef>
        <a:buFont typeface="Arial" panose="020B0604020202020204" pitchFamily="34" charset="0"/>
        <a:buChar char="•"/>
        <a:defRPr sz="3157" kern="1200">
          <a:solidFill>
            <a:schemeClr val="tx1"/>
          </a:solidFill>
          <a:latin typeface="+mn-lt"/>
          <a:ea typeface="+mn-ea"/>
          <a:cs typeface="+mn-cs"/>
        </a:defRPr>
      </a:lvl9pPr>
    </p:bodyStyle>
    <p:otherStyle>
      <a:defPPr>
        <a:defRPr lang="en-US"/>
      </a:defPPr>
      <a:lvl1pPr marL="0" algn="l" defTabSz="1603766" rtl="0" eaLnBrk="1" latinLnBrk="0" hangingPunct="1">
        <a:defRPr sz="3157" kern="1200">
          <a:solidFill>
            <a:schemeClr val="tx1"/>
          </a:solidFill>
          <a:latin typeface="+mn-lt"/>
          <a:ea typeface="+mn-ea"/>
          <a:cs typeface="+mn-cs"/>
        </a:defRPr>
      </a:lvl1pPr>
      <a:lvl2pPr marL="801883" algn="l" defTabSz="1603766" rtl="0" eaLnBrk="1" latinLnBrk="0" hangingPunct="1">
        <a:defRPr sz="3157" kern="1200">
          <a:solidFill>
            <a:schemeClr val="tx1"/>
          </a:solidFill>
          <a:latin typeface="+mn-lt"/>
          <a:ea typeface="+mn-ea"/>
          <a:cs typeface="+mn-cs"/>
        </a:defRPr>
      </a:lvl2pPr>
      <a:lvl3pPr marL="1603766" algn="l" defTabSz="1603766" rtl="0" eaLnBrk="1" latinLnBrk="0" hangingPunct="1">
        <a:defRPr sz="3157" kern="1200">
          <a:solidFill>
            <a:schemeClr val="tx1"/>
          </a:solidFill>
          <a:latin typeface="+mn-lt"/>
          <a:ea typeface="+mn-ea"/>
          <a:cs typeface="+mn-cs"/>
        </a:defRPr>
      </a:lvl3pPr>
      <a:lvl4pPr marL="2405649" algn="l" defTabSz="1603766" rtl="0" eaLnBrk="1" latinLnBrk="0" hangingPunct="1">
        <a:defRPr sz="3157" kern="1200">
          <a:solidFill>
            <a:schemeClr val="tx1"/>
          </a:solidFill>
          <a:latin typeface="+mn-lt"/>
          <a:ea typeface="+mn-ea"/>
          <a:cs typeface="+mn-cs"/>
        </a:defRPr>
      </a:lvl4pPr>
      <a:lvl5pPr marL="3207532" algn="l" defTabSz="1603766" rtl="0" eaLnBrk="1" latinLnBrk="0" hangingPunct="1">
        <a:defRPr sz="3157" kern="1200">
          <a:solidFill>
            <a:schemeClr val="tx1"/>
          </a:solidFill>
          <a:latin typeface="+mn-lt"/>
          <a:ea typeface="+mn-ea"/>
          <a:cs typeface="+mn-cs"/>
        </a:defRPr>
      </a:lvl5pPr>
      <a:lvl6pPr marL="4009415" algn="l" defTabSz="1603766" rtl="0" eaLnBrk="1" latinLnBrk="0" hangingPunct="1">
        <a:defRPr sz="3157" kern="1200">
          <a:solidFill>
            <a:schemeClr val="tx1"/>
          </a:solidFill>
          <a:latin typeface="+mn-lt"/>
          <a:ea typeface="+mn-ea"/>
          <a:cs typeface="+mn-cs"/>
        </a:defRPr>
      </a:lvl6pPr>
      <a:lvl7pPr marL="4811298" algn="l" defTabSz="1603766" rtl="0" eaLnBrk="1" latinLnBrk="0" hangingPunct="1">
        <a:defRPr sz="3157" kern="1200">
          <a:solidFill>
            <a:schemeClr val="tx1"/>
          </a:solidFill>
          <a:latin typeface="+mn-lt"/>
          <a:ea typeface="+mn-ea"/>
          <a:cs typeface="+mn-cs"/>
        </a:defRPr>
      </a:lvl7pPr>
      <a:lvl8pPr marL="5613182" algn="l" defTabSz="1603766" rtl="0" eaLnBrk="1" latinLnBrk="0" hangingPunct="1">
        <a:defRPr sz="3157" kern="1200">
          <a:solidFill>
            <a:schemeClr val="tx1"/>
          </a:solidFill>
          <a:latin typeface="+mn-lt"/>
          <a:ea typeface="+mn-ea"/>
          <a:cs typeface="+mn-cs"/>
        </a:defRPr>
      </a:lvl8pPr>
      <a:lvl9pPr marL="6415065" algn="l" defTabSz="1603766" rtl="0" eaLnBrk="1" latinLnBrk="0" hangingPunct="1">
        <a:defRPr sz="315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felipeizidorio@ipb.pt"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w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hyperlink" Target="mailto:mariam@ipb.p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Retângulo 37">
            <a:extLst>
              <a:ext uri="{FF2B5EF4-FFF2-40B4-BE49-F238E27FC236}">
                <a16:creationId xmlns:a16="http://schemas.microsoft.com/office/drawing/2014/main" id="{03510271-0B38-4434-B285-09ADBC1C2647}"/>
              </a:ext>
            </a:extLst>
          </p:cNvPr>
          <p:cNvSpPr/>
          <p:nvPr/>
        </p:nvSpPr>
        <p:spPr>
          <a:xfrm>
            <a:off x="-1" y="27349200"/>
            <a:ext cx="21383625" cy="3000788"/>
          </a:xfrm>
          <a:prstGeom prst="rect">
            <a:avLst/>
          </a:prstGeom>
          <a:solidFill>
            <a:srgbClr val="DAE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CustomShape 1"/>
          <p:cNvSpPr/>
          <p:nvPr/>
        </p:nvSpPr>
        <p:spPr>
          <a:xfrm>
            <a:off x="1154520" y="4415715"/>
            <a:ext cx="18943200" cy="2642310"/>
          </a:xfrm>
          <a:prstGeom prst="rect">
            <a:avLst/>
          </a:prstGeom>
          <a:solidFill>
            <a:schemeClr val="bg1"/>
          </a:solidFill>
          <a:ln>
            <a:noFill/>
          </a:ln>
          <a:effectLst>
            <a:outerShdw blurRad="139700" dist="37923" dir="4201013" sx="101000" sy="101000" algn="tl" rotWithShape="0">
              <a:schemeClr val="bg2">
                <a:lumMod val="75000"/>
                <a:alpha val="25000"/>
              </a:schemeClr>
            </a:outerShdw>
          </a:effectLst>
        </p:spPr>
        <p:style>
          <a:lnRef idx="2">
            <a:schemeClr val="accent1">
              <a:shade val="50000"/>
            </a:schemeClr>
          </a:lnRef>
          <a:fillRef idx="1">
            <a:schemeClr val="accent1"/>
          </a:fillRef>
          <a:effectRef idx="0">
            <a:schemeClr val="accent1"/>
          </a:effectRef>
          <a:fontRef idx="minor"/>
        </p:style>
        <p:txBody>
          <a:bodyPr/>
          <a:lstStyle/>
          <a:p>
            <a:endParaRPr lang="en-PT"/>
          </a:p>
        </p:txBody>
      </p:sp>
      <p:sp>
        <p:nvSpPr>
          <p:cNvPr id="44" name="CustomShape 2"/>
          <p:cNvSpPr/>
          <p:nvPr/>
        </p:nvSpPr>
        <p:spPr>
          <a:xfrm>
            <a:off x="1154519" y="7314345"/>
            <a:ext cx="6733801" cy="10550475"/>
          </a:xfrm>
          <a:prstGeom prst="rect">
            <a:avLst/>
          </a:prstGeom>
          <a:solidFill>
            <a:schemeClr val="bg1"/>
          </a:solidFill>
          <a:ln>
            <a:noFill/>
          </a:ln>
          <a:effectLst>
            <a:outerShdw blurRad="139700" dist="37923" dir="4201013" sx="101000" sy="101000" algn="tl" rotWithShape="0">
              <a:schemeClr val="bg2">
                <a:lumMod val="75000"/>
                <a:alpha val="25000"/>
              </a:schemeClr>
            </a:outerShdw>
          </a:effectLst>
        </p:spPr>
        <p:style>
          <a:lnRef idx="2">
            <a:schemeClr val="accent1">
              <a:shade val="50000"/>
            </a:schemeClr>
          </a:lnRef>
          <a:fillRef idx="1">
            <a:schemeClr val="accent1"/>
          </a:fillRef>
          <a:effectRef idx="0">
            <a:schemeClr val="accent1"/>
          </a:effectRef>
          <a:fontRef idx="minor"/>
        </p:style>
        <p:txBody>
          <a:bodyPr/>
          <a:lstStyle/>
          <a:p>
            <a:endParaRPr lang="en-PT"/>
          </a:p>
        </p:txBody>
      </p:sp>
      <p:sp>
        <p:nvSpPr>
          <p:cNvPr id="45" name="CustomShape 3"/>
          <p:cNvSpPr/>
          <p:nvPr/>
        </p:nvSpPr>
        <p:spPr>
          <a:xfrm>
            <a:off x="8458558" y="7314345"/>
            <a:ext cx="11679481" cy="10550475"/>
          </a:xfrm>
          <a:prstGeom prst="rect">
            <a:avLst/>
          </a:prstGeom>
          <a:solidFill>
            <a:schemeClr val="bg1"/>
          </a:solidFill>
          <a:ln>
            <a:noFill/>
          </a:ln>
          <a:effectLst>
            <a:outerShdw blurRad="139700" dist="37923" dir="4201013" sx="101000" sy="101000" algn="tl" rotWithShape="0">
              <a:schemeClr val="bg2">
                <a:lumMod val="75000"/>
                <a:alpha val="25000"/>
              </a:schemeClr>
            </a:outerShdw>
          </a:effectLst>
        </p:spPr>
        <p:style>
          <a:lnRef idx="2">
            <a:schemeClr val="accent1">
              <a:shade val="50000"/>
            </a:schemeClr>
          </a:lnRef>
          <a:fillRef idx="1">
            <a:schemeClr val="accent1"/>
          </a:fillRef>
          <a:effectRef idx="0">
            <a:schemeClr val="accent1"/>
          </a:effectRef>
          <a:fontRef idx="minor"/>
        </p:style>
        <p:txBody>
          <a:bodyPr/>
          <a:lstStyle/>
          <a:p>
            <a:endParaRPr lang="en-PT"/>
          </a:p>
        </p:txBody>
      </p:sp>
      <p:sp>
        <p:nvSpPr>
          <p:cNvPr id="46" name="CustomShape 4"/>
          <p:cNvSpPr/>
          <p:nvPr/>
        </p:nvSpPr>
        <p:spPr>
          <a:xfrm>
            <a:off x="1154519" y="18505260"/>
            <a:ext cx="12469680" cy="8057160"/>
          </a:xfrm>
          <a:prstGeom prst="rect">
            <a:avLst/>
          </a:prstGeom>
          <a:solidFill>
            <a:schemeClr val="bg1"/>
          </a:solidFill>
          <a:ln>
            <a:noFill/>
          </a:ln>
          <a:effectLst>
            <a:outerShdw blurRad="139700" dist="37923" dir="4201013" sx="101000" sy="101000" algn="tl" rotWithShape="0">
              <a:schemeClr val="bg2">
                <a:lumMod val="75000"/>
                <a:alpha val="25000"/>
              </a:schemeClr>
            </a:outerShdw>
          </a:effectLst>
        </p:spPr>
        <p:style>
          <a:lnRef idx="2">
            <a:schemeClr val="accent1">
              <a:shade val="50000"/>
            </a:schemeClr>
          </a:lnRef>
          <a:fillRef idx="1">
            <a:schemeClr val="accent1"/>
          </a:fillRef>
          <a:effectRef idx="0">
            <a:schemeClr val="accent1"/>
          </a:effectRef>
          <a:fontRef idx="minor"/>
        </p:style>
        <p:txBody>
          <a:bodyPr/>
          <a:lstStyle/>
          <a:p>
            <a:endParaRPr lang="en-PT" dirty="0"/>
          </a:p>
        </p:txBody>
      </p:sp>
      <p:sp>
        <p:nvSpPr>
          <p:cNvPr id="47" name="CustomShape 5"/>
          <p:cNvSpPr/>
          <p:nvPr/>
        </p:nvSpPr>
        <p:spPr>
          <a:xfrm>
            <a:off x="14247720" y="18505260"/>
            <a:ext cx="5889960" cy="8057160"/>
          </a:xfrm>
          <a:prstGeom prst="rect">
            <a:avLst/>
          </a:prstGeom>
          <a:solidFill>
            <a:schemeClr val="bg1"/>
          </a:solidFill>
          <a:ln>
            <a:noFill/>
          </a:ln>
          <a:effectLst>
            <a:outerShdw blurRad="139700" dist="37923" dir="4201013" sx="101000" sy="101000" algn="tl" rotWithShape="0">
              <a:schemeClr val="bg2">
                <a:lumMod val="75000"/>
                <a:alpha val="25000"/>
              </a:schemeClr>
            </a:outerShdw>
          </a:effectLst>
        </p:spPr>
        <p:style>
          <a:lnRef idx="2">
            <a:schemeClr val="accent1">
              <a:shade val="50000"/>
            </a:schemeClr>
          </a:lnRef>
          <a:fillRef idx="1">
            <a:schemeClr val="accent1"/>
          </a:fillRef>
          <a:effectRef idx="0">
            <a:schemeClr val="accent1"/>
          </a:effectRef>
          <a:fontRef idx="minor"/>
        </p:style>
        <p:txBody>
          <a:bodyPr/>
          <a:lstStyle/>
          <a:p>
            <a:endParaRPr lang="en-PT"/>
          </a:p>
        </p:txBody>
      </p:sp>
      <p:pic>
        <p:nvPicPr>
          <p:cNvPr id="48" name="Imagem 21"/>
          <p:cNvPicPr/>
          <p:nvPr/>
        </p:nvPicPr>
        <p:blipFill>
          <a:blip r:embed="rId2"/>
          <a:stretch/>
        </p:blipFill>
        <p:spPr>
          <a:xfrm>
            <a:off x="8732520" y="7691269"/>
            <a:ext cx="304560" cy="367920"/>
          </a:xfrm>
          <a:prstGeom prst="rect">
            <a:avLst/>
          </a:prstGeom>
          <a:ln>
            <a:noFill/>
          </a:ln>
        </p:spPr>
      </p:pic>
      <p:pic>
        <p:nvPicPr>
          <p:cNvPr id="49" name="Imagem 22"/>
          <p:cNvPicPr/>
          <p:nvPr/>
        </p:nvPicPr>
        <p:blipFill>
          <a:blip r:embed="rId2"/>
          <a:stretch/>
        </p:blipFill>
        <p:spPr>
          <a:xfrm>
            <a:off x="1371285" y="7555549"/>
            <a:ext cx="304560" cy="367920"/>
          </a:xfrm>
          <a:prstGeom prst="rect">
            <a:avLst/>
          </a:prstGeom>
          <a:ln>
            <a:noFill/>
          </a:ln>
        </p:spPr>
      </p:pic>
      <p:pic>
        <p:nvPicPr>
          <p:cNvPr id="50" name="Imagem 23"/>
          <p:cNvPicPr/>
          <p:nvPr/>
        </p:nvPicPr>
        <p:blipFill>
          <a:blip r:embed="rId2"/>
          <a:stretch/>
        </p:blipFill>
        <p:spPr>
          <a:xfrm>
            <a:off x="1525680" y="4544820"/>
            <a:ext cx="304560" cy="367920"/>
          </a:xfrm>
          <a:prstGeom prst="rect">
            <a:avLst/>
          </a:prstGeom>
          <a:ln>
            <a:noFill/>
          </a:ln>
        </p:spPr>
      </p:pic>
      <p:pic>
        <p:nvPicPr>
          <p:cNvPr id="51" name="Imagem 24"/>
          <p:cNvPicPr/>
          <p:nvPr/>
        </p:nvPicPr>
        <p:blipFill>
          <a:blip r:embed="rId2"/>
          <a:stretch/>
        </p:blipFill>
        <p:spPr>
          <a:xfrm>
            <a:off x="1525680" y="18761580"/>
            <a:ext cx="304560" cy="367920"/>
          </a:xfrm>
          <a:prstGeom prst="rect">
            <a:avLst/>
          </a:prstGeom>
          <a:ln>
            <a:noFill/>
          </a:ln>
        </p:spPr>
      </p:pic>
      <p:sp>
        <p:nvSpPr>
          <p:cNvPr id="52" name="CustomShape 6"/>
          <p:cNvSpPr/>
          <p:nvPr/>
        </p:nvSpPr>
        <p:spPr>
          <a:xfrm>
            <a:off x="1951200" y="18636660"/>
            <a:ext cx="11679480" cy="6393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nSpc>
                <a:spcPct val="100000"/>
              </a:lnSpc>
            </a:pPr>
            <a:r>
              <a:rPr lang="pt-PT" sz="3600" b="1" strike="noStrike" spc="-1" dirty="0">
                <a:solidFill>
                  <a:srgbClr val="2D1050"/>
                </a:solidFill>
                <a:latin typeface="Calibri"/>
              </a:rPr>
              <a:t>RESULTS AND CONCLUSIONS</a:t>
            </a:r>
            <a:endParaRPr lang="en-US" sz="3600" b="0" strike="noStrike" spc="-1" dirty="0">
              <a:solidFill>
                <a:srgbClr val="2D1050"/>
              </a:solidFill>
              <a:latin typeface="Arial"/>
            </a:endParaRPr>
          </a:p>
        </p:txBody>
      </p:sp>
      <p:sp>
        <p:nvSpPr>
          <p:cNvPr id="53" name="CustomShape 7"/>
          <p:cNvSpPr/>
          <p:nvPr/>
        </p:nvSpPr>
        <p:spPr>
          <a:xfrm>
            <a:off x="1525680" y="19344780"/>
            <a:ext cx="5646600" cy="700091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ts val="2999"/>
              </a:lnSpc>
            </a:pPr>
            <a:r>
              <a:rPr lang="en-US" sz="2400" spc="-1" dirty="0">
                <a:solidFill>
                  <a:srgbClr val="2D1050"/>
                </a:solidFill>
              </a:rPr>
              <a:t>The initial exploratory findings demonstrate that the BME688 environmental sensor can reliably differentiate between waste materials and normal air through their VOC signatures. Normal air exhibits moderate negative correlations between resistance and temperature and between temperature and humidity. The resistance measurements indicate that ash produces the lowest and most uniform readings, coffee shows more variable results including several extreme spikes, and clean air exhibits the highest readings with the widest spread. </a:t>
            </a:r>
          </a:p>
          <a:p>
            <a:pPr algn="just">
              <a:lnSpc>
                <a:spcPts val="2999"/>
              </a:lnSpc>
            </a:pPr>
            <a:endParaRPr lang="en-US" sz="2400" spc="-1" dirty="0">
              <a:solidFill>
                <a:srgbClr val="2D1050"/>
              </a:solidFill>
            </a:endParaRPr>
          </a:p>
          <a:p>
            <a:pPr algn="just">
              <a:lnSpc>
                <a:spcPts val="2999"/>
              </a:lnSpc>
            </a:pPr>
            <a:r>
              <a:rPr lang="en-US" sz="2400" spc="-1" dirty="0">
                <a:solidFill>
                  <a:srgbClr val="2D1050"/>
                </a:solidFill>
              </a:rPr>
              <a:t>These findings confirm the BME688's capacity to distinguish between ash, coffee, and air, supporting its use in intelligent waste monitoring applications.</a:t>
            </a:r>
          </a:p>
        </p:txBody>
      </p:sp>
      <p:sp>
        <p:nvSpPr>
          <p:cNvPr id="54" name="CustomShape 8"/>
          <p:cNvSpPr/>
          <p:nvPr/>
        </p:nvSpPr>
        <p:spPr>
          <a:xfrm>
            <a:off x="7683480" y="19344780"/>
            <a:ext cx="5436000" cy="622909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lnSpc>
                <a:spcPts val="2999"/>
              </a:lnSpc>
            </a:pPr>
            <a:r>
              <a:rPr lang="en-US" sz="2400" spc="-1" dirty="0">
                <a:solidFill>
                  <a:srgbClr val="2D1050"/>
                </a:solidFill>
              </a:rPr>
              <a:t>In conclusion, this research presents the initial phase of an intelligent waste management system that can detect hazardous materials, optimize collection routes, and provide valuable data insights.  </a:t>
            </a:r>
          </a:p>
          <a:p>
            <a:pPr algn="just">
              <a:lnSpc>
                <a:spcPts val="2999"/>
              </a:lnSpc>
            </a:pPr>
            <a:endParaRPr lang="en-US" sz="2400" spc="-1" dirty="0">
              <a:solidFill>
                <a:srgbClr val="2D1050"/>
              </a:solidFill>
            </a:endParaRPr>
          </a:p>
          <a:p>
            <a:pPr algn="just">
              <a:lnSpc>
                <a:spcPts val="2999"/>
              </a:lnSpc>
            </a:pPr>
            <a:r>
              <a:rPr lang="en-US" sz="2400" spc="-1" dirty="0">
                <a:solidFill>
                  <a:srgbClr val="2D1050"/>
                </a:solidFill>
              </a:rPr>
              <a:t>The findings support the development of a system that can monitor waste conditions in real-time and enhance environmental and economic benefits.  Future research will focus on field-testing the sensor units in real waste containers, developing more sophisticated </a:t>
            </a:r>
            <a:r>
              <a:rPr lang="en-US" sz="2400" spc="-1" dirty="0" err="1">
                <a:solidFill>
                  <a:srgbClr val="2D1050"/>
                </a:solidFill>
              </a:rPr>
              <a:t>classi-fication</a:t>
            </a:r>
            <a:r>
              <a:rPr lang="en-US" sz="2400" spc="-1" dirty="0">
                <a:solidFill>
                  <a:srgbClr val="2D1050"/>
                </a:solidFill>
              </a:rPr>
              <a:t> algorithms, and integrating the sensor subsystem with route optimization and data analysis platforms.</a:t>
            </a:r>
            <a:endParaRPr lang="en-US" sz="2400" spc="-1" dirty="0">
              <a:solidFill>
                <a:srgbClr val="2D1050"/>
              </a:solidFill>
              <a:latin typeface="Arial"/>
            </a:endParaRPr>
          </a:p>
        </p:txBody>
      </p:sp>
      <p:sp>
        <p:nvSpPr>
          <p:cNvPr id="55" name="CustomShape 9"/>
          <p:cNvSpPr/>
          <p:nvPr/>
        </p:nvSpPr>
        <p:spPr>
          <a:xfrm>
            <a:off x="9087840" y="7592750"/>
            <a:ext cx="10924500" cy="644877"/>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square" lIns="90000" tIns="45000" rIns="90000" bIns="45000" anchor="ctr">
            <a:spAutoFit/>
          </a:bodyPr>
          <a:lstStyle/>
          <a:p>
            <a:pPr>
              <a:lnSpc>
                <a:spcPct val="100000"/>
              </a:lnSpc>
            </a:pPr>
            <a:r>
              <a:rPr lang="pt-PT" sz="3600" b="1" strike="noStrike" spc="-1" dirty="0">
                <a:solidFill>
                  <a:srgbClr val="2D1050"/>
                </a:solidFill>
                <a:latin typeface="Calibri"/>
              </a:rPr>
              <a:t>METHODOLOGY</a:t>
            </a:r>
            <a:endParaRPr lang="en-US" sz="3600" b="0" strike="noStrike" spc="-1" dirty="0">
              <a:solidFill>
                <a:srgbClr val="2D1050"/>
              </a:solidFill>
              <a:latin typeface="Arial"/>
            </a:endParaRPr>
          </a:p>
        </p:txBody>
      </p:sp>
      <p:sp>
        <p:nvSpPr>
          <p:cNvPr id="56" name="CustomShape 10"/>
          <p:cNvSpPr/>
          <p:nvPr/>
        </p:nvSpPr>
        <p:spPr>
          <a:xfrm>
            <a:off x="1951200" y="4456980"/>
            <a:ext cx="4725720" cy="639360"/>
          </a:xfrm>
          <a:prstGeom prst="rect">
            <a:avLst/>
          </a:prstGeom>
          <a:solidFill>
            <a:schemeClr val="bg1">
              <a:alpha val="27000"/>
            </a:schemeClr>
          </a:solidFill>
          <a:ln>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nSpc>
                <a:spcPct val="100000"/>
              </a:lnSpc>
            </a:pPr>
            <a:r>
              <a:rPr lang="pt-PT" sz="3600" b="1" strike="noStrike" spc="-1" dirty="0">
                <a:solidFill>
                  <a:srgbClr val="2D1050"/>
                </a:solidFill>
                <a:latin typeface="Calibri"/>
              </a:rPr>
              <a:t>BACKGROUND</a:t>
            </a:r>
            <a:endParaRPr lang="en-US" sz="3600" b="0" strike="noStrike" spc="-1" dirty="0">
              <a:solidFill>
                <a:srgbClr val="2D1050"/>
              </a:solidFill>
              <a:latin typeface="Arial"/>
            </a:endParaRPr>
          </a:p>
        </p:txBody>
      </p:sp>
      <p:sp>
        <p:nvSpPr>
          <p:cNvPr id="57" name="CustomShape 11"/>
          <p:cNvSpPr/>
          <p:nvPr/>
        </p:nvSpPr>
        <p:spPr>
          <a:xfrm>
            <a:off x="1766880" y="7555549"/>
            <a:ext cx="4725720" cy="639360"/>
          </a:xfrm>
          <a:prstGeom prst="rect">
            <a:avLst/>
          </a:prstGeom>
          <a:solidFill>
            <a:schemeClr val="bg1">
              <a:alpha val="27000"/>
            </a:schemeClr>
          </a:solidFill>
          <a:ln>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nSpc>
                <a:spcPct val="100000"/>
              </a:lnSpc>
            </a:pPr>
            <a:r>
              <a:rPr lang="pt-PT" sz="3600" b="1" strike="noStrike" spc="-1" dirty="0">
                <a:solidFill>
                  <a:srgbClr val="2D1050"/>
                </a:solidFill>
                <a:latin typeface="Calibri"/>
              </a:rPr>
              <a:t>OBJECTIVES</a:t>
            </a:r>
            <a:endParaRPr lang="en-US" sz="3600" b="0" strike="noStrike" spc="-1" dirty="0">
              <a:solidFill>
                <a:srgbClr val="2D1050"/>
              </a:solidFill>
              <a:latin typeface="Arial"/>
            </a:endParaRPr>
          </a:p>
        </p:txBody>
      </p:sp>
      <p:sp>
        <p:nvSpPr>
          <p:cNvPr id="58" name="CustomShape 12"/>
          <p:cNvSpPr/>
          <p:nvPr/>
        </p:nvSpPr>
        <p:spPr>
          <a:xfrm>
            <a:off x="1525680" y="5200380"/>
            <a:ext cx="18486660" cy="1629762"/>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just"/>
            <a:r>
              <a:rPr lang="en-US" sz="2000" b="0" strike="noStrike" spc="-1" dirty="0">
                <a:solidFill>
                  <a:srgbClr val="2D1050"/>
                </a:solidFill>
                <a:latin typeface="Arial"/>
              </a:rPr>
              <a:t>Urban waste management constitutes a critical infrastructure challenge for modern cities. Traditional waste collection methodologies operate on fixed schedules regardless of actual container fill levels, resulting in inefficient resource allocation, unnecessary carbon emissions, and occasional overflow incidents. Additionally, the inability to detect hazardous materials creates environmental and safety risks, particularly with improperly disposed hot ash that can cause fires in waste containers [1]. Smart sensors, artificial intelligence, and optimization algorithms offer a transformative approach to monitor waste conditions in real-time and provide actionable insights to stakeholders [2].</a:t>
            </a:r>
          </a:p>
        </p:txBody>
      </p:sp>
      <p:sp>
        <p:nvSpPr>
          <p:cNvPr id="59" name="CustomShape 13"/>
          <p:cNvSpPr/>
          <p:nvPr/>
        </p:nvSpPr>
        <p:spPr>
          <a:xfrm>
            <a:off x="8597880" y="8274829"/>
            <a:ext cx="5712120" cy="7108185"/>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r>
              <a:rPr lang="en-US" sz="2400" dirty="0"/>
              <a:t>The Bosch BME688 environmental sensor was selected for its ability to simultaneously measure gas concentration, temperature, humidity, and pressure in a compact and energy-efficient format [2]. The experimental setup connected the BME688 development kit to a microcontroller for continuous data acquisition. </a:t>
            </a:r>
          </a:p>
          <a:p>
            <a:r>
              <a:rPr lang="en-US" sz="2400" dirty="0"/>
              <a:t>The sensor was chosen because of its ability to detect volatile organic compounds and monitor environmental conditions in waste samples. Measurements were carried out on controlled samples of coffee grounds and ash, interspersed with readings in ambient air. </a:t>
            </a:r>
          </a:p>
          <a:p>
            <a:r>
              <a:rPr lang="en-US" sz="2400" dirty="0"/>
              <a:t>This approach establishes a reliable baseline and minimizes the risk of cross-contamination, making it possible to clearly distinguish between environmental</a:t>
            </a:r>
          </a:p>
        </p:txBody>
      </p:sp>
      <p:sp>
        <p:nvSpPr>
          <p:cNvPr id="60" name="CustomShape 14"/>
          <p:cNvSpPr/>
          <p:nvPr/>
        </p:nvSpPr>
        <p:spPr>
          <a:xfrm>
            <a:off x="14824440" y="8274829"/>
            <a:ext cx="4936320" cy="710818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US" sz="2400" dirty="0"/>
              <a:t>variations and the specific signatures of residues. The sensor was first calibrated in clean air, then each material was exposed in sealed conditions for 30 minutes, resulting in approximately 1000 cycles per sample, with a clean air baseline wash before the first exposure and after each sample.</a:t>
            </a:r>
          </a:p>
          <a:p>
            <a:r>
              <a:rPr lang="en-US" sz="2400" dirty="0"/>
              <a:t>Throughout each exposure, gas resistance, temperature, humidity, and pressure were recorded at regular intervals. This cycle of sample exposure, baseline wash, and subsequent sample ensures clear, interference-free signatures for each material, supporting the development </a:t>
            </a:r>
          </a:p>
          <a:p>
            <a:r>
              <a:rPr lang="en-US" sz="2400" dirty="0"/>
              <a:t>of a more sustainable and efficient urban waste infrastructure.</a:t>
            </a:r>
          </a:p>
        </p:txBody>
      </p:sp>
      <p:sp>
        <p:nvSpPr>
          <p:cNvPr id="61" name="CustomShape 15"/>
          <p:cNvSpPr/>
          <p:nvPr/>
        </p:nvSpPr>
        <p:spPr>
          <a:xfrm>
            <a:off x="1276920" y="8371260"/>
            <a:ext cx="6255096" cy="9324176"/>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marL="457200" indent="-457200">
              <a:buFont typeface="+mj-lt"/>
              <a:buAutoNum type="arabicPeriod"/>
            </a:pPr>
            <a:r>
              <a:rPr lang="en-US" sz="2400" b="1" dirty="0"/>
              <a:t>Evaluate BME688 sensor suitability</a:t>
            </a:r>
            <a:r>
              <a:rPr lang="en-US" sz="2400" dirty="0"/>
              <a:t> - for monitoring volatile organic compounds (VOCs) in organic waste containers to determine chemical signature detection capabilities.</a:t>
            </a:r>
          </a:p>
          <a:p>
            <a:pPr marL="457200" indent="-457200">
              <a:buFont typeface="+mj-lt"/>
              <a:buAutoNum type="arabicPeriod"/>
            </a:pPr>
            <a:endParaRPr lang="en-US" sz="2400" dirty="0"/>
          </a:p>
          <a:p>
            <a:pPr marL="457200" indent="-457200">
              <a:buFont typeface="+mj-lt"/>
              <a:buAutoNum type="arabicPeriod"/>
            </a:pPr>
            <a:r>
              <a:rPr lang="en-US" sz="2400" b="1" dirty="0"/>
              <a:t>Differentiate waste types through chemical signatures</a:t>
            </a:r>
            <a:r>
              <a:rPr lang="en-US" sz="2400" dirty="0"/>
              <a:t> - using controlled samples of coffee grounds and ash with normal air readings to establish baseline measurements.</a:t>
            </a:r>
          </a:p>
          <a:p>
            <a:pPr marL="457200" indent="-457200">
              <a:buFont typeface="+mj-lt"/>
              <a:buAutoNum type="arabicPeriod"/>
            </a:pPr>
            <a:endParaRPr lang="en-US" sz="2400" dirty="0"/>
          </a:p>
          <a:p>
            <a:pPr marL="457200" indent="-457200">
              <a:buFont typeface="+mj-lt"/>
              <a:buAutoNum type="arabicPeriod"/>
            </a:pPr>
            <a:r>
              <a:rPr lang="en-US" sz="2400" b="1" dirty="0"/>
              <a:t>Develop real-time monitoring capabilities</a:t>
            </a:r>
            <a:r>
              <a:rPr lang="en-US" sz="2400" dirty="0"/>
              <a:t> - to detect potentially dangerous materials in waste streams and enhance worker safety.</a:t>
            </a:r>
          </a:p>
          <a:p>
            <a:pPr marL="457200" indent="-457200">
              <a:buFont typeface="+mj-lt"/>
              <a:buAutoNum type="arabicPeriod"/>
            </a:pPr>
            <a:endParaRPr lang="en-US" sz="2400" dirty="0"/>
          </a:p>
          <a:p>
            <a:pPr marL="457200" indent="-457200">
              <a:buFont typeface="+mj-lt"/>
              <a:buAutoNum type="arabicPeriod"/>
            </a:pPr>
            <a:r>
              <a:rPr lang="en-US" sz="2400" b="1" dirty="0"/>
              <a:t>Establish foundation for smart waste system</a:t>
            </a:r>
            <a:r>
              <a:rPr lang="en-US" sz="2400" dirty="0"/>
              <a:t> - integrating sensor technology with artificial intelligence and optimization algorithms for comprehensive waste management.</a:t>
            </a:r>
          </a:p>
          <a:p>
            <a:pPr marL="457200" indent="-457200">
              <a:buFont typeface="+mj-lt"/>
              <a:buAutoNum type="arabicPeriod"/>
            </a:pPr>
            <a:endParaRPr lang="en-US" sz="2400" dirty="0"/>
          </a:p>
          <a:p>
            <a:pPr marL="457200" indent="-457200">
              <a:buFont typeface="+mj-lt"/>
              <a:buAutoNum type="arabicPeriod"/>
            </a:pPr>
            <a:r>
              <a:rPr lang="en-US" sz="2400" b="1" dirty="0"/>
              <a:t>Optimize collection efficiency</a:t>
            </a:r>
            <a:r>
              <a:rPr lang="en-US" sz="2400" dirty="0"/>
              <a:t> - to reduce collection frequency, lower fuel consumption, and decrease carbon emissions through data-driven insights.</a:t>
            </a:r>
          </a:p>
        </p:txBody>
      </p:sp>
      <p:pic>
        <p:nvPicPr>
          <p:cNvPr id="62" name="Imagem 38"/>
          <p:cNvPicPr/>
          <p:nvPr/>
        </p:nvPicPr>
        <p:blipFill>
          <a:blip r:embed="rId2"/>
          <a:stretch/>
        </p:blipFill>
        <p:spPr>
          <a:xfrm>
            <a:off x="14574240" y="18761580"/>
            <a:ext cx="304560" cy="367920"/>
          </a:xfrm>
          <a:prstGeom prst="rect">
            <a:avLst/>
          </a:prstGeom>
          <a:ln>
            <a:noFill/>
          </a:ln>
        </p:spPr>
      </p:pic>
      <p:sp>
        <p:nvSpPr>
          <p:cNvPr id="63" name="CustomShape 16"/>
          <p:cNvSpPr/>
          <p:nvPr/>
        </p:nvSpPr>
        <p:spPr>
          <a:xfrm>
            <a:off x="14999760" y="18636660"/>
            <a:ext cx="4761000" cy="6393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nSpc>
                <a:spcPct val="100000"/>
              </a:lnSpc>
            </a:pPr>
            <a:r>
              <a:rPr lang="pt-PT" sz="3600" b="1" strike="noStrike" spc="-1" dirty="0">
                <a:solidFill>
                  <a:srgbClr val="2D1050"/>
                </a:solidFill>
                <a:latin typeface="Calibri"/>
              </a:rPr>
              <a:t>BIBLIOGRAPHY</a:t>
            </a:r>
            <a:endParaRPr lang="en-US" sz="3600" b="0" strike="noStrike" spc="-1" dirty="0">
              <a:solidFill>
                <a:srgbClr val="2D1050"/>
              </a:solidFill>
              <a:latin typeface="Arial"/>
            </a:endParaRPr>
          </a:p>
        </p:txBody>
      </p:sp>
      <p:sp>
        <p:nvSpPr>
          <p:cNvPr id="65" name="CustomShape 18"/>
          <p:cNvSpPr/>
          <p:nvPr/>
        </p:nvSpPr>
        <p:spPr>
          <a:xfrm>
            <a:off x="14457600" y="19344780"/>
            <a:ext cx="5400345" cy="197601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marL="342900" indent="-342900" algn="just">
              <a:lnSpc>
                <a:spcPts val="2100"/>
              </a:lnSpc>
              <a:buFont typeface="+mj-lt"/>
              <a:buAutoNum type="arabicPeriod"/>
            </a:pPr>
            <a:r>
              <a:rPr lang="en-US" sz="2000" b="0" strike="noStrike" spc="-1" dirty="0">
                <a:solidFill>
                  <a:srgbClr val="2D1050"/>
                </a:solidFill>
              </a:rPr>
              <a:t>Kaza, S., Yao, L., </a:t>
            </a:r>
            <a:r>
              <a:rPr lang="en-US" sz="2000" b="0" strike="noStrike" spc="-1" dirty="0" err="1">
                <a:solidFill>
                  <a:srgbClr val="2D1050"/>
                </a:solidFill>
              </a:rPr>
              <a:t>Bhada</a:t>
            </a:r>
            <a:r>
              <a:rPr lang="en-US" sz="2000" b="0" strike="noStrike" spc="-1" dirty="0">
                <a:solidFill>
                  <a:srgbClr val="2D1050"/>
                </a:solidFill>
              </a:rPr>
              <a:t>-Tata, P., &amp; Van </a:t>
            </a:r>
            <a:r>
              <a:rPr lang="en-US" sz="2000" b="0" strike="noStrike" spc="-1" dirty="0" err="1">
                <a:solidFill>
                  <a:srgbClr val="2D1050"/>
                </a:solidFill>
              </a:rPr>
              <a:t>Woerden</a:t>
            </a:r>
            <a:r>
              <a:rPr lang="en-US" sz="2000" b="0" strike="noStrike" spc="-1" dirty="0">
                <a:solidFill>
                  <a:srgbClr val="2D1050"/>
                </a:solidFill>
              </a:rPr>
              <a:t>, F. (2018). What a waste 2.0: a global snapshot of solid waste management to 2050. World Bank Publications.</a:t>
            </a:r>
          </a:p>
          <a:p>
            <a:pPr marL="342900" indent="-342900" algn="just">
              <a:lnSpc>
                <a:spcPts val="2100"/>
              </a:lnSpc>
              <a:buFont typeface="+mj-lt"/>
              <a:buAutoNum type="arabicPeriod"/>
            </a:pPr>
            <a:r>
              <a:rPr lang="en-US" sz="2000" b="0" strike="noStrike" spc="-1" dirty="0">
                <a:solidFill>
                  <a:srgbClr val="2D1050"/>
                </a:solidFill>
              </a:rPr>
              <a:t>Bosch </a:t>
            </a:r>
            <a:r>
              <a:rPr lang="en-US" sz="2000" b="0" strike="noStrike" spc="-1" dirty="0" err="1">
                <a:solidFill>
                  <a:srgbClr val="2D1050"/>
                </a:solidFill>
              </a:rPr>
              <a:t>Sensortec</a:t>
            </a:r>
            <a:r>
              <a:rPr lang="en-US" sz="2000" b="0" strike="noStrike" spc="-1" dirty="0">
                <a:solidFill>
                  <a:srgbClr val="2D1050"/>
                </a:solidFill>
              </a:rPr>
              <a:t>. BME688 Environmental Sensor Technical Documentation. Available at: [Bosch </a:t>
            </a:r>
            <a:r>
              <a:rPr lang="en-US" sz="2000" b="0" strike="noStrike" spc="-1" dirty="0" err="1">
                <a:solidFill>
                  <a:srgbClr val="2D1050"/>
                </a:solidFill>
              </a:rPr>
              <a:t>Sensortec</a:t>
            </a:r>
            <a:r>
              <a:rPr lang="en-US" sz="2000" b="0" strike="noStrike" spc="-1" dirty="0">
                <a:solidFill>
                  <a:srgbClr val="2D1050"/>
                </a:solidFill>
              </a:rPr>
              <a:t> Official Documentation]</a:t>
            </a:r>
          </a:p>
        </p:txBody>
      </p:sp>
      <p:sp>
        <p:nvSpPr>
          <p:cNvPr id="2" name="Retângulo 1">
            <a:extLst>
              <a:ext uri="{FF2B5EF4-FFF2-40B4-BE49-F238E27FC236}">
                <a16:creationId xmlns:a16="http://schemas.microsoft.com/office/drawing/2014/main" id="{F9CD7945-6F97-4016-B0EF-8E4416973D2F}"/>
              </a:ext>
            </a:extLst>
          </p:cNvPr>
          <p:cNvSpPr/>
          <p:nvPr/>
        </p:nvSpPr>
        <p:spPr>
          <a:xfrm>
            <a:off x="0" y="10675"/>
            <a:ext cx="21383625" cy="4098960"/>
          </a:xfrm>
          <a:prstGeom prst="rect">
            <a:avLst/>
          </a:prstGeom>
          <a:solidFill>
            <a:srgbClr val="DAE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Imagem 8">
            <a:extLst>
              <a:ext uri="{FF2B5EF4-FFF2-40B4-BE49-F238E27FC236}">
                <a16:creationId xmlns:a16="http://schemas.microsoft.com/office/drawing/2014/main" id="{E96E5090-8B55-496A-8E39-B36354D9E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557" y="1258602"/>
            <a:ext cx="8712318" cy="1652718"/>
          </a:xfrm>
          <a:prstGeom prst="rect">
            <a:avLst/>
          </a:prstGeom>
        </p:spPr>
      </p:pic>
      <p:pic>
        <p:nvPicPr>
          <p:cNvPr id="1030" name="Picture 6" descr="IPB">
            <a:extLst>
              <a:ext uri="{FF2B5EF4-FFF2-40B4-BE49-F238E27FC236}">
                <a16:creationId xmlns:a16="http://schemas.microsoft.com/office/drawing/2014/main" id="{362FE4F3-FCA3-46EC-886C-1C2F3D1D9A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6446" y="28171714"/>
            <a:ext cx="2796610"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PB">
            <a:extLst>
              <a:ext uri="{FF2B5EF4-FFF2-40B4-BE49-F238E27FC236}">
                <a16:creationId xmlns:a16="http://schemas.microsoft.com/office/drawing/2014/main" id="{67602620-C869-409E-9571-1DF3923C97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96" y="28567714"/>
            <a:ext cx="4013513" cy="1188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EDRI">
            <a:extLst>
              <a:ext uri="{FF2B5EF4-FFF2-40B4-BE49-F238E27FC236}">
                <a16:creationId xmlns:a16="http://schemas.microsoft.com/office/drawing/2014/main" id="{90C82B47-38D5-4AE1-946C-F8A61BB35A1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37680" y="28567714"/>
            <a:ext cx="2700000"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PB">
            <a:extLst>
              <a:ext uri="{FF2B5EF4-FFF2-40B4-BE49-F238E27FC236}">
                <a16:creationId xmlns:a16="http://schemas.microsoft.com/office/drawing/2014/main" id="{8C88C7CF-8308-440B-97C9-23BAEDA5A0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8492" y="28567714"/>
            <a:ext cx="3791489" cy="1188000"/>
          </a:xfrm>
          <a:prstGeom prst="rect">
            <a:avLst/>
          </a:prstGeom>
          <a:noFill/>
          <a:extLst>
            <a:ext uri="{909E8E84-426E-40DD-AFC4-6F175D3DCCD1}">
              <a14:hiddenFill xmlns:a14="http://schemas.microsoft.com/office/drawing/2010/main">
                <a:solidFill>
                  <a:srgbClr val="FFFFFF"/>
                </a:solidFill>
              </a14:hiddenFill>
            </a:ext>
          </a:extLst>
        </p:spPr>
      </p:pic>
      <p:sp>
        <p:nvSpPr>
          <p:cNvPr id="64" name="CustomShape 17"/>
          <p:cNvSpPr/>
          <p:nvPr/>
        </p:nvSpPr>
        <p:spPr>
          <a:xfrm>
            <a:off x="9955850" y="67229"/>
            <a:ext cx="11179045" cy="3922697"/>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r>
              <a:rPr lang="en-US" sz="4800" b="1" spc="-1" dirty="0">
                <a:solidFill>
                  <a:srgbClr val="2D1050"/>
                </a:solidFill>
              </a:rPr>
              <a:t>VOC Pattern Recognition in Waste Using AI-Enabled BME688 Sensors</a:t>
            </a:r>
            <a:endParaRPr lang="en-US" sz="1050" b="1" spc="-1" dirty="0">
              <a:solidFill>
                <a:srgbClr val="2D1050"/>
              </a:solidFill>
            </a:endParaRPr>
          </a:p>
          <a:p>
            <a:r>
              <a:rPr lang="en-US" sz="2800" b="1" spc="-1" dirty="0">
                <a:solidFill>
                  <a:srgbClr val="2D1050"/>
                </a:solidFill>
              </a:rPr>
              <a:t>Felipe Merenda </a:t>
            </a:r>
            <a:r>
              <a:rPr lang="en-US" sz="2800" b="1" spc="-1" dirty="0" err="1">
                <a:solidFill>
                  <a:srgbClr val="2D1050"/>
                </a:solidFill>
              </a:rPr>
              <a:t>Izidorio</a:t>
            </a:r>
            <a:r>
              <a:rPr lang="en-US" sz="2800" b="1" spc="-1" dirty="0">
                <a:solidFill>
                  <a:srgbClr val="2D1050"/>
                </a:solidFill>
              </a:rPr>
              <a:t>, Mariam Jvarsheishvili, Getúlio Igrejas, Pedro João Rodrigues, Rui Pedro Lopes</a:t>
            </a:r>
          </a:p>
          <a:p>
            <a:endParaRPr lang="en-US" sz="1050" b="1" spc="-1" dirty="0">
              <a:solidFill>
                <a:srgbClr val="2D1050"/>
              </a:solidFill>
            </a:endParaRPr>
          </a:p>
          <a:p>
            <a:r>
              <a:rPr lang="en-US" sz="2800" b="1" spc="-1" dirty="0">
                <a:solidFill>
                  <a:srgbClr val="2D1050"/>
                </a:solidFill>
                <a:hlinkClick r:id="rId8"/>
              </a:rPr>
              <a:t>felipeizidorio@ipb.pt</a:t>
            </a:r>
            <a:r>
              <a:rPr lang="en-US" sz="2800" b="1" spc="-1" dirty="0">
                <a:solidFill>
                  <a:srgbClr val="2D1050"/>
                </a:solidFill>
              </a:rPr>
              <a:t> , </a:t>
            </a:r>
            <a:r>
              <a:rPr lang="en-US" sz="2800" b="1" spc="-1" dirty="0">
                <a:solidFill>
                  <a:srgbClr val="2D1050"/>
                </a:solidFill>
                <a:hlinkClick r:id="rId9"/>
              </a:rPr>
              <a:t>mariam@ipb.pt</a:t>
            </a:r>
            <a:r>
              <a:rPr lang="en-US" sz="2800" b="1" spc="-1" dirty="0">
                <a:solidFill>
                  <a:srgbClr val="2D1050"/>
                </a:solidFill>
              </a:rPr>
              <a:t> </a:t>
            </a:r>
          </a:p>
          <a:p>
            <a:endParaRPr lang="en-US" sz="1050" b="1" spc="-1" dirty="0">
              <a:solidFill>
                <a:srgbClr val="2D1050"/>
              </a:solidFill>
            </a:endParaRPr>
          </a:p>
          <a:p>
            <a:r>
              <a:rPr lang="pt-BR" sz="2400" spc="-1" dirty="0">
                <a:solidFill>
                  <a:srgbClr val="2D1050"/>
                </a:solidFill>
              </a:rPr>
              <a:t>Research Center in Digitalization and Intelligent Robotics (CeDRI), Laboratorio Associado para a Sustentabilidade e Tecnologia em Regioes de Montanha (SusTEC)</a:t>
            </a:r>
            <a:endParaRPr lang="en-US" sz="2400" b="0" strike="noStrike" spc="-1" dirty="0">
              <a:solidFill>
                <a:srgbClr val="2D1050"/>
              </a:solidFill>
              <a:latin typeface="Arial"/>
            </a:endParaRPr>
          </a:p>
        </p:txBody>
      </p:sp>
      <p:pic>
        <p:nvPicPr>
          <p:cNvPr id="4" name="Picture 3" descr="A diagram of a gas sensor&#10;&#10;AI-generated content may be incorrect.">
            <a:extLst>
              <a:ext uri="{FF2B5EF4-FFF2-40B4-BE49-F238E27FC236}">
                <a16:creationId xmlns:a16="http://schemas.microsoft.com/office/drawing/2014/main" id="{5E5C557F-EAC9-2511-D4D4-A91687593316}"/>
              </a:ext>
            </a:extLst>
          </p:cNvPr>
          <p:cNvPicPr>
            <a:picLocks noChangeAspect="1"/>
          </p:cNvPicPr>
          <p:nvPr/>
        </p:nvPicPr>
        <p:blipFill>
          <a:blip r:embed="rId10">
            <a:extLst>
              <a:ext uri="{28A0092B-C50C-407E-A947-70E740481C1C}">
                <a14:useLocalDpi xmlns:a14="http://schemas.microsoft.com/office/drawing/2010/main" val="0"/>
              </a:ext>
            </a:extLst>
          </a:blip>
          <a:srcRect t="10324"/>
          <a:stretch>
            <a:fillRect/>
          </a:stretch>
        </p:blipFill>
        <p:spPr>
          <a:xfrm>
            <a:off x="10120672" y="15350380"/>
            <a:ext cx="8396074" cy="1982025"/>
          </a:xfrm>
          <a:prstGeom prst="rect">
            <a:avLst/>
          </a:prstGeom>
        </p:spPr>
      </p:pic>
      <p:sp>
        <p:nvSpPr>
          <p:cNvPr id="68" name="CustomShape 16">
            <a:extLst>
              <a:ext uri="{FF2B5EF4-FFF2-40B4-BE49-F238E27FC236}">
                <a16:creationId xmlns:a16="http://schemas.microsoft.com/office/drawing/2014/main" id="{6889CA92-EE5B-4014-B8EB-067DDE861ECA}"/>
              </a:ext>
            </a:extLst>
          </p:cNvPr>
          <p:cNvSpPr/>
          <p:nvPr/>
        </p:nvSpPr>
        <p:spPr>
          <a:xfrm>
            <a:off x="227496" y="27467892"/>
            <a:ext cx="21009182" cy="706432"/>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nchor="ctr">
            <a:spAutoFit/>
          </a:bodyPr>
          <a:lstStyle/>
          <a:p>
            <a:pPr>
              <a:lnSpc>
                <a:spcPct val="100000"/>
              </a:lnSpc>
            </a:pPr>
            <a:r>
              <a:rPr lang="pt-PT" sz="2000" b="1" strike="noStrike" spc="-1" dirty="0">
                <a:latin typeface="Calibri"/>
              </a:rPr>
              <a:t>Acknowledgements: </a:t>
            </a:r>
            <a:r>
              <a:rPr lang="pt-PT" sz="2000" b="1" spc="-1" dirty="0"/>
              <a:t>The authors are grateful to the Foundation for Science and Technology (FCT,  Portugal) for financial support through national funds FCT/MCTES (PIDDAC) to CeDRI, UIDB/05757/2020 (DOI: 10.54499/UIDB/05757/2020) and UIDP/05757/2020 (DOI: 10.54499/UIDP/05757/2020) and SusTEC, LA/P/0007/2020 (DOI: 10.54499/LA/P/0007/2020).</a:t>
            </a:r>
            <a:endParaRPr lang="en-US" sz="2000" b="0" strike="noStrike" spc="-1" dirty="0">
              <a:latin typeface="Arial"/>
            </a:endParaRPr>
          </a:p>
        </p:txBody>
      </p:sp>
      <p:sp>
        <p:nvSpPr>
          <p:cNvPr id="3" name="TextBox 2">
            <a:extLst>
              <a:ext uri="{FF2B5EF4-FFF2-40B4-BE49-F238E27FC236}">
                <a16:creationId xmlns:a16="http://schemas.microsoft.com/office/drawing/2014/main" id="{18FE2C5C-1C94-0AE1-3340-5B84F6EA0897}"/>
              </a:ext>
            </a:extLst>
          </p:cNvPr>
          <p:cNvSpPr txBox="1"/>
          <p:nvPr/>
        </p:nvSpPr>
        <p:spPr>
          <a:xfrm>
            <a:off x="11534289" y="17279139"/>
            <a:ext cx="5528017" cy="369332"/>
          </a:xfrm>
          <a:prstGeom prst="rect">
            <a:avLst/>
          </a:prstGeom>
          <a:noFill/>
        </p:spPr>
        <p:txBody>
          <a:bodyPr wrap="square">
            <a:spAutoFit/>
          </a:bodyPr>
          <a:lstStyle/>
          <a:p>
            <a:pPr algn="ctr"/>
            <a:r>
              <a:rPr lang="en-US" sz="1800" b="1" dirty="0"/>
              <a:t>Figure 1. </a:t>
            </a:r>
            <a:r>
              <a:rPr lang="en-US" sz="1800" dirty="0"/>
              <a:t>Boxplot of Resistance Gas Sensor by Condition</a:t>
            </a:r>
            <a:endParaRPr lang="en-US" dirty="0"/>
          </a:p>
        </p:txBody>
      </p:sp>
    </p:spTree>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1074</TotalTime>
  <Words>822</Words>
  <Application>Microsoft Office PowerPoint</Application>
  <PresentationFormat>Custom</PresentationFormat>
  <Paragraphs>37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Tema do Office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AMoreira</dc:creator>
  <dc:description/>
  <cp:lastModifiedBy>Mariam Jvarsheishvili</cp:lastModifiedBy>
  <cp:revision>106</cp:revision>
  <dcterms:created xsi:type="dcterms:W3CDTF">2014-03-10T11:06:56Z</dcterms:created>
  <dcterms:modified xsi:type="dcterms:W3CDTF">2025-06-26T16:34:00Z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Personalizados</vt:lpwstr>
  </property>
  <property fmtid="{D5CDD505-2E9C-101B-9397-08002B2CF9AE}" pid="9" name="ScaleCrop">
    <vt:bool>false</vt:bool>
  </property>
  <property fmtid="{D5CDD505-2E9C-101B-9397-08002B2CF9AE}" pid="10" name="ShareDoc">
    <vt:bool>false</vt:bool>
  </property>
  <property fmtid="{D5CDD505-2E9C-101B-9397-08002B2CF9AE}" pid="11" name="Slides">
    <vt:i4>2</vt:i4>
  </property>
</Properties>
</file>